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5" r:id="rId3"/>
    <p:sldId id="260" r:id="rId4"/>
    <p:sldId id="262" r:id="rId5"/>
    <p:sldId id="272" r:id="rId6"/>
    <p:sldId id="273" r:id="rId7"/>
    <p:sldId id="274" r:id="rId8"/>
    <p:sldId id="267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95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E488F6-D6D0-4EF2-BFA4-56CBF9406660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</dgm:pt>
    <dgm:pt modelId="{60A18188-7777-4E8C-A555-1973EDAC88EC}">
      <dgm:prSet phldrT="[Text]" custT="1"/>
      <dgm:spPr/>
      <dgm:t>
        <a:bodyPr/>
        <a:lstStyle/>
        <a:p>
          <a:r>
            <a:rPr lang="en-US" sz="1400" dirty="0" smtClean="0"/>
            <a:t>PRSF completed by department with JD and Evaluation Memo attached</a:t>
          </a:r>
          <a:endParaRPr lang="en-US" sz="1400" dirty="0"/>
        </a:p>
      </dgm:t>
    </dgm:pt>
    <dgm:pt modelId="{CACDC516-6C4E-4C37-ADC3-20C308EDBE9D}" type="parTrans" cxnId="{007021C6-AFF6-4FEF-9C57-07EFAEC22024}">
      <dgm:prSet/>
      <dgm:spPr/>
      <dgm:t>
        <a:bodyPr/>
        <a:lstStyle/>
        <a:p>
          <a:endParaRPr lang="en-US"/>
        </a:p>
      </dgm:t>
    </dgm:pt>
    <dgm:pt modelId="{EDC4A203-F65A-4056-928B-5CF3D0C2D095}" type="sibTrans" cxnId="{007021C6-AFF6-4FEF-9C57-07EFAEC22024}">
      <dgm:prSet/>
      <dgm:spPr/>
      <dgm:t>
        <a:bodyPr/>
        <a:lstStyle/>
        <a:p>
          <a:endParaRPr lang="en-US"/>
        </a:p>
      </dgm:t>
    </dgm:pt>
    <dgm:pt modelId="{F8528D8D-9726-4B54-ADDD-2EB792A72949}">
      <dgm:prSet phldrT="[Text]" custT="1"/>
      <dgm:spPr/>
      <dgm:t>
        <a:bodyPr/>
        <a:lstStyle/>
        <a:p>
          <a:r>
            <a:rPr lang="en-US" sz="1400" dirty="0" smtClean="0"/>
            <a:t>Paperwork submitted for signature:</a:t>
          </a:r>
        </a:p>
        <a:p>
          <a:r>
            <a:rPr lang="en-US" sz="1400" dirty="0" smtClean="0"/>
            <a:t>4-5 departments</a:t>
          </a:r>
        </a:p>
      </dgm:t>
    </dgm:pt>
    <dgm:pt modelId="{79A41923-AC5E-4091-B77F-F610A9A03DBF}" type="parTrans" cxnId="{20858484-39F0-4C90-AB7C-A1941702CD2D}">
      <dgm:prSet/>
      <dgm:spPr/>
      <dgm:t>
        <a:bodyPr/>
        <a:lstStyle/>
        <a:p>
          <a:endParaRPr lang="en-US"/>
        </a:p>
      </dgm:t>
    </dgm:pt>
    <dgm:pt modelId="{F5E291CA-2F01-4EBA-BA4C-2F127FB62CF9}" type="sibTrans" cxnId="{20858484-39F0-4C90-AB7C-A1941702CD2D}">
      <dgm:prSet/>
      <dgm:spPr/>
      <dgm:t>
        <a:bodyPr/>
        <a:lstStyle/>
        <a:p>
          <a:endParaRPr lang="en-US"/>
        </a:p>
      </dgm:t>
    </dgm:pt>
    <dgm:pt modelId="{874EED0C-26E8-4DEE-B785-E6EC7F535512}">
      <dgm:prSet phldrT="[Text]" custT="1"/>
      <dgm:spPr/>
      <dgm:t>
        <a:bodyPr/>
        <a:lstStyle/>
        <a:p>
          <a:r>
            <a:rPr lang="en-US" sz="1400" dirty="0" smtClean="0"/>
            <a:t>HR</a:t>
          </a:r>
          <a:r>
            <a:rPr lang="en-US" sz="1400" baseline="0" dirty="0" smtClean="0"/>
            <a:t> posts</a:t>
          </a:r>
          <a:endParaRPr lang="en-US" sz="1400" dirty="0" smtClean="0"/>
        </a:p>
      </dgm:t>
    </dgm:pt>
    <dgm:pt modelId="{148A2F02-6400-4301-A81D-72C9A9E94012}" type="parTrans" cxnId="{4628A269-4A47-45AB-BA49-E73E4DAE3FA1}">
      <dgm:prSet/>
      <dgm:spPr/>
      <dgm:t>
        <a:bodyPr/>
        <a:lstStyle/>
        <a:p>
          <a:endParaRPr lang="en-US"/>
        </a:p>
      </dgm:t>
    </dgm:pt>
    <dgm:pt modelId="{A23F22A7-0283-49BF-A34B-AC4DFDB595C2}" type="sibTrans" cxnId="{4628A269-4A47-45AB-BA49-E73E4DAE3FA1}">
      <dgm:prSet/>
      <dgm:spPr/>
      <dgm:t>
        <a:bodyPr/>
        <a:lstStyle/>
        <a:p>
          <a:endParaRPr lang="en-US"/>
        </a:p>
      </dgm:t>
    </dgm:pt>
    <dgm:pt modelId="{60334BE0-CAEE-43CA-A73F-CB99FC448CCA}">
      <dgm:prSet phldrT="[Text]" custT="1"/>
      <dgm:spPr/>
      <dgm:t>
        <a:bodyPr/>
        <a:lstStyle/>
        <a:p>
          <a:r>
            <a:rPr lang="en-US" sz="1400" dirty="0" smtClean="0"/>
            <a:t>Search Committee access submitted for approval</a:t>
          </a:r>
        </a:p>
      </dgm:t>
    </dgm:pt>
    <dgm:pt modelId="{C1A588A8-5EAF-4F1D-9A04-5094208D0EC2}" type="parTrans" cxnId="{93F877A2-98CB-4F38-8D55-F9782DACD223}">
      <dgm:prSet/>
      <dgm:spPr/>
      <dgm:t>
        <a:bodyPr/>
        <a:lstStyle/>
        <a:p>
          <a:endParaRPr lang="en-US"/>
        </a:p>
      </dgm:t>
    </dgm:pt>
    <dgm:pt modelId="{FF3A3E33-C1BF-4C8A-83CF-1B1941912866}" type="sibTrans" cxnId="{93F877A2-98CB-4F38-8D55-F9782DACD223}">
      <dgm:prSet/>
      <dgm:spPr/>
      <dgm:t>
        <a:bodyPr/>
        <a:lstStyle/>
        <a:p>
          <a:endParaRPr lang="en-US"/>
        </a:p>
      </dgm:t>
    </dgm:pt>
    <dgm:pt modelId="{E7D01152-4E05-448A-8436-69F1D175D7CE}">
      <dgm:prSet phldrT="[Text]" custT="1"/>
      <dgm:spPr/>
      <dgm:t>
        <a:bodyPr/>
        <a:lstStyle/>
        <a:p>
          <a:r>
            <a:rPr lang="en-US" sz="1400" dirty="0" smtClean="0"/>
            <a:t>First</a:t>
          </a:r>
          <a:r>
            <a:rPr lang="en-US" sz="1400" baseline="0" dirty="0" smtClean="0"/>
            <a:t> round candidates submitted for approval</a:t>
          </a:r>
          <a:endParaRPr lang="en-US" sz="1400" dirty="0" smtClean="0"/>
        </a:p>
      </dgm:t>
    </dgm:pt>
    <dgm:pt modelId="{ED5C41DD-2324-49D1-8FAD-36FA23A40B1C}" type="parTrans" cxnId="{F6317436-2279-4817-880E-C0AFB24A88AF}">
      <dgm:prSet/>
      <dgm:spPr/>
      <dgm:t>
        <a:bodyPr/>
        <a:lstStyle/>
        <a:p>
          <a:endParaRPr lang="en-US"/>
        </a:p>
      </dgm:t>
    </dgm:pt>
    <dgm:pt modelId="{6D8F25F5-9520-4713-AB06-E5C7B4EDC531}" type="sibTrans" cxnId="{F6317436-2279-4817-880E-C0AFB24A88AF}">
      <dgm:prSet/>
      <dgm:spPr/>
      <dgm:t>
        <a:bodyPr/>
        <a:lstStyle/>
        <a:p>
          <a:endParaRPr lang="en-US"/>
        </a:p>
      </dgm:t>
    </dgm:pt>
    <dgm:pt modelId="{C969C178-795D-483D-BF42-1EC4167D3403}">
      <dgm:prSet phldrT="[Text]" custT="1"/>
      <dgm:spPr/>
      <dgm:t>
        <a:bodyPr/>
        <a:lstStyle/>
        <a:p>
          <a:r>
            <a:rPr lang="en-US" sz="1400" dirty="0" smtClean="0"/>
            <a:t>Second round candidates submitted for approval</a:t>
          </a:r>
        </a:p>
      </dgm:t>
    </dgm:pt>
    <dgm:pt modelId="{C313586C-EA05-4C1F-BCD5-7B349A760EFE}" type="parTrans" cxnId="{D08CD62D-E710-4F69-A56A-047DF0149C94}">
      <dgm:prSet/>
      <dgm:spPr/>
      <dgm:t>
        <a:bodyPr/>
        <a:lstStyle/>
        <a:p>
          <a:endParaRPr lang="en-US"/>
        </a:p>
      </dgm:t>
    </dgm:pt>
    <dgm:pt modelId="{0B208C90-DB6A-4E91-8018-34AFFF2D8EFA}" type="sibTrans" cxnId="{D08CD62D-E710-4F69-A56A-047DF0149C94}">
      <dgm:prSet/>
      <dgm:spPr/>
      <dgm:t>
        <a:bodyPr/>
        <a:lstStyle/>
        <a:p>
          <a:endParaRPr lang="en-US"/>
        </a:p>
      </dgm:t>
    </dgm:pt>
    <dgm:pt modelId="{171518DD-C844-45A0-B718-47217126E34C}">
      <dgm:prSet phldrT="[Text]" custT="1"/>
      <dgm:spPr/>
      <dgm:t>
        <a:bodyPr/>
        <a:lstStyle/>
        <a:p>
          <a:r>
            <a:rPr lang="en-US" sz="1400" dirty="0" smtClean="0"/>
            <a:t>Paperwork submitted to extend offer</a:t>
          </a:r>
        </a:p>
      </dgm:t>
    </dgm:pt>
    <dgm:pt modelId="{5930875A-4D40-4F2B-961B-094DFD9653E8}" type="parTrans" cxnId="{709653D9-D291-4CCD-BA51-E7AC237A43EE}">
      <dgm:prSet/>
      <dgm:spPr/>
      <dgm:t>
        <a:bodyPr/>
        <a:lstStyle/>
        <a:p>
          <a:endParaRPr lang="en-US"/>
        </a:p>
      </dgm:t>
    </dgm:pt>
    <dgm:pt modelId="{FF8AB31B-1D65-4613-9F7B-06FCF947919A}" type="sibTrans" cxnId="{709653D9-D291-4CCD-BA51-E7AC237A43EE}">
      <dgm:prSet/>
      <dgm:spPr/>
      <dgm:t>
        <a:bodyPr/>
        <a:lstStyle/>
        <a:p>
          <a:endParaRPr lang="en-US"/>
        </a:p>
      </dgm:t>
    </dgm:pt>
    <dgm:pt modelId="{BF92C879-9A5B-4D6C-AEFF-1DD73B632E74}">
      <dgm:prSet phldrT="[Text]" custT="1"/>
      <dgm:spPr/>
      <dgm:t>
        <a:bodyPr/>
        <a:lstStyle/>
        <a:p>
          <a:r>
            <a:rPr lang="en-US" sz="1400" dirty="0" smtClean="0"/>
            <a:t>HR notifies when approved</a:t>
          </a:r>
        </a:p>
      </dgm:t>
    </dgm:pt>
    <dgm:pt modelId="{171DA19F-24AC-471A-987A-AAE35FF1CE9A}" type="parTrans" cxnId="{3C7C65BD-AD95-4C02-8E03-3A388383273A}">
      <dgm:prSet/>
      <dgm:spPr/>
      <dgm:t>
        <a:bodyPr/>
        <a:lstStyle/>
        <a:p>
          <a:endParaRPr lang="en-US"/>
        </a:p>
      </dgm:t>
    </dgm:pt>
    <dgm:pt modelId="{F3B1D029-5BF1-4FD2-99A5-159358B97670}" type="sibTrans" cxnId="{3C7C65BD-AD95-4C02-8E03-3A388383273A}">
      <dgm:prSet/>
      <dgm:spPr/>
      <dgm:t>
        <a:bodyPr/>
        <a:lstStyle/>
        <a:p>
          <a:endParaRPr lang="en-US"/>
        </a:p>
      </dgm:t>
    </dgm:pt>
    <dgm:pt modelId="{B9C7ADD3-4C34-4ECA-B751-C4DF7EFA18E1}" type="pres">
      <dgm:prSet presAssocID="{70E488F6-D6D0-4EF2-BFA4-56CBF9406660}" presName="Name0" presStyleCnt="0">
        <dgm:presLayoutVars>
          <dgm:dir/>
          <dgm:resizeHandles val="exact"/>
        </dgm:presLayoutVars>
      </dgm:prSet>
      <dgm:spPr/>
    </dgm:pt>
    <dgm:pt modelId="{088BD7C4-3184-48FC-B34F-5485297F5758}" type="pres">
      <dgm:prSet presAssocID="{60A18188-7777-4E8C-A555-1973EDAC88EC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48AB87-B001-4181-9A56-148FFA9B7F90}" type="pres">
      <dgm:prSet presAssocID="{EDC4A203-F65A-4056-928B-5CF3D0C2D095}" presName="sibTrans" presStyleLbl="sibTrans1D1" presStyleIdx="0" presStyleCnt="7"/>
      <dgm:spPr/>
      <dgm:t>
        <a:bodyPr/>
        <a:lstStyle/>
        <a:p>
          <a:endParaRPr lang="en-US"/>
        </a:p>
      </dgm:t>
    </dgm:pt>
    <dgm:pt modelId="{EBDCB9AB-BDDC-441B-9451-CBC57DB47C35}" type="pres">
      <dgm:prSet presAssocID="{EDC4A203-F65A-4056-928B-5CF3D0C2D095}" presName="connectorText" presStyleLbl="sibTrans1D1" presStyleIdx="0" presStyleCnt="7"/>
      <dgm:spPr/>
      <dgm:t>
        <a:bodyPr/>
        <a:lstStyle/>
        <a:p>
          <a:endParaRPr lang="en-US"/>
        </a:p>
      </dgm:t>
    </dgm:pt>
    <dgm:pt modelId="{310126FD-6B16-4D1B-8309-5156523990EE}" type="pres">
      <dgm:prSet presAssocID="{F8528D8D-9726-4B54-ADDD-2EB792A729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A7B0C2-7A1A-4162-829C-130EA3958BE8}" type="pres">
      <dgm:prSet presAssocID="{F5E291CA-2F01-4EBA-BA4C-2F127FB62CF9}" presName="sibTrans" presStyleLbl="sibTrans1D1" presStyleIdx="1" presStyleCnt="7"/>
      <dgm:spPr/>
      <dgm:t>
        <a:bodyPr/>
        <a:lstStyle/>
        <a:p>
          <a:endParaRPr lang="en-US"/>
        </a:p>
      </dgm:t>
    </dgm:pt>
    <dgm:pt modelId="{45CE95ED-44E6-41FA-986F-BA1CE5D2E7A5}" type="pres">
      <dgm:prSet presAssocID="{F5E291CA-2F01-4EBA-BA4C-2F127FB62CF9}" presName="connectorText" presStyleLbl="sibTrans1D1" presStyleIdx="1" presStyleCnt="7"/>
      <dgm:spPr/>
      <dgm:t>
        <a:bodyPr/>
        <a:lstStyle/>
        <a:p>
          <a:endParaRPr lang="en-US"/>
        </a:p>
      </dgm:t>
    </dgm:pt>
    <dgm:pt modelId="{8D0874BE-216E-44AC-B273-1D1C11FE8538}" type="pres">
      <dgm:prSet presAssocID="{874EED0C-26E8-4DEE-B785-E6EC7F535512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D5E515-99A3-4AC9-A9EF-2E17DAF731C3}" type="pres">
      <dgm:prSet presAssocID="{A23F22A7-0283-49BF-A34B-AC4DFDB595C2}" presName="sibTrans" presStyleLbl="sibTrans1D1" presStyleIdx="2" presStyleCnt="7"/>
      <dgm:spPr/>
      <dgm:t>
        <a:bodyPr/>
        <a:lstStyle/>
        <a:p>
          <a:endParaRPr lang="en-US"/>
        </a:p>
      </dgm:t>
    </dgm:pt>
    <dgm:pt modelId="{1C0AC86C-6DB0-41E3-AD5B-9BAFE7E1DA43}" type="pres">
      <dgm:prSet presAssocID="{A23F22A7-0283-49BF-A34B-AC4DFDB595C2}" presName="connectorText" presStyleLbl="sibTrans1D1" presStyleIdx="2" presStyleCnt="7"/>
      <dgm:spPr/>
      <dgm:t>
        <a:bodyPr/>
        <a:lstStyle/>
        <a:p>
          <a:endParaRPr lang="en-US"/>
        </a:p>
      </dgm:t>
    </dgm:pt>
    <dgm:pt modelId="{73FEA6FB-DF13-4184-A39C-E7800BB3DC05}" type="pres">
      <dgm:prSet presAssocID="{60334BE0-CAEE-43CA-A73F-CB99FC448CCA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60E8C7-F142-43BD-A94C-85028002B6CE}" type="pres">
      <dgm:prSet presAssocID="{FF3A3E33-C1BF-4C8A-83CF-1B1941912866}" presName="sibTrans" presStyleLbl="sibTrans1D1" presStyleIdx="3" presStyleCnt="7"/>
      <dgm:spPr/>
      <dgm:t>
        <a:bodyPr/>
        <a:lstStyle/>
        <a:p>
          <a:endParaRPr lang="en-US"/>
        </a:p>
      </dgm:t>
    </dgm:pt>
    <dgm:pt modelId="{B41E4257-F6EA-4C01-9964-2AE71658ED48}" type="pres">
      <dgm:prSet presAssocID="{FF3A3E33-C1BF-4C8A-83CF-1B1941912866}" presName="connectorText" presStyleLbl="sibTrans1D1" presStyleIdx="3" presStyleCnt="7"/>
      <dgm:spPr/>
      <dgm:t>
        <a:bodyPr/>
        <a:lstStyle/>
        <a:p>
          <a:endParaRPr lang="en-US"/>
        </a:p>
      </dgm:t>
    </dgm:pt>
    <dgm:pt modelId="{4ECE2AE8-FCE8-42B4-9C50-8501569416EA}" type="pres">
      <dgm:prSet presAssocID="{E7D01152-4E05-448A-8436-69F1D175D7CE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227A66-4586-462D-8A54-61E0B264DFA3}" type="pres">
      <dgm:prSet presAssocID="{6D8F25F5-9520-4713-AB06-E5C7B4EDC531}" presName="sibTrans" presStyleLbl="sibTrans1D1" presStyleIdx="4" presStyleCnt="7"/>
      <dgm:spPr/>
      <dgm:t>
        <a:bodyPr/>
        <a:lstStyle/>
        <a:p>
          <a:endParaRPr lang="en-US"/>
        </a:p>
      </dgm:t>
    </dgm:pt>
    <dgm:pt modelId="{91962CE7-2230-4853-BFED-00A7375D9263}" type="pres">
      <dgm:prSet presAssocID="{6D8F25F5-9520-4713-AB06-E5C7B4EDC531}" presName="connectorText" presStyleLbl="sibTrans1D1" presStyleIdx="4" presStyleCnt="7"/>
      <dgm:spPr/>
      <dgm:t>
        <a:bodyPr/>
        <a:lstStyle/>
        <a:p>
          <a:endParaRPr lang="en-US"/>
        </a:p>
      </dgm:t>
    </dgm:pt>
    <dgm:pt modelId="{4CC4B848-9A17-4A4B-BF13-E93FA73CFAC5}" type="pres">
      <dgm:prSet presAssocID="{C969C178-795D-483D-BF42-1EC4167D3403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398F23-D704-4B5E-A18E-AD54CD5971CE}" type="pres">
      <dgm:prSet presAssocID="{0B208C90-DB6A-4E91-8018-34AFFF2D8EFA}" presName="sibTrans" presStyleLbl="sibTrans1D1" presStyleIdx="5" presStyleCnt="7"/>
      <dgm:spPr/>
      <dgm:t>
        <a:bodyPr/>
        <a:lstStyle/>
        <a:p>
          <a:endParaRPr lang="en-US"/>
        </a:p>
      </dgm:t>
    </dgm:pt>
    <dgm:pt modelId="{42A28703-1108-479E-8BDD-646D00283645}" type="pres">
      <dgm:prSet presAssocID="{0B208C90-DB6A-4E91-8018-34AFFF2D8EFA}" presName="connectorText" presStyleLbl="sibTrans1D1" presStyleIdx="5" presStyleCnt="7"/>
      <dgm:spPr/>
      <dgm:t>
        <a:bodyPr/>
        <a:lstStyle/>
        <a:p>
          <a:endParaRPr lang="en-US"/>
        </a:p>
      </dgm:t>
    </dgm:pt>
    <dgm:pt modelId="{FE11240F-4239-4EB6-8B87-E21865D65DBD}" type="pres">
      <dgm:prSet presAssocID="{171518DD-C844-45A0-B718-47217126E34C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6B064-18ED-475A-AB20-5EC8439AA4DF}" type="pres">
      <dgm:prSet presAssocID="{FF8AB31B-1D65-4613-9F7B-06FCF947919A}" presName="sibTrans" presStyleLbl="sibTrans1D1" presStyleIdx="6" presStyleCnt="7"/>
      <dgm:spPr/>
      <dgm:t>
        <a:bodyPr/>
        <a:lstStyle/>
        <a:p>
          <a:endParaRPr lang="en-US"/>
        </a:p>
      </dgm:t>
    </dgm:pt>
    <dgm:pt modelId="{0EB279A0-4401-4705-9184-1ED60264FD92}" type="pres">
      <dgm:prSet presAssocID="{FF8AB31B-1D65-4613-9F7B-06FCF947919A}" presName="connectorText" presStyleLbl="sibTrans1D1" presStyleIdx="6" presStyleCnt="7"/>
      <dgm:spPr/>
      <dgm:t>
        <a:bodyPr/>
        <a:lstStyle/>
        <a:p>
          <a:endParaRPr lang="en-US"/>
        </a:p>
      </dgm:t>
    </dgm:pt>
    <dgm:pt modelId="{E3AC5ACF-C7F1-4D2D-99C7-A308EC22B955}" type="pres">
      <dgm:prSet presAssocID="{BF92C879-9A5B-4D6C-AEFF-1DD73B632E74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D60B7DA-306E-483A-91D5-522D74ED87AB}" type="presOf" srcId="{6D8F25F5-9520-4713-AB06-E5C7B4EDC531}" destId="{C0227A66-4586-462D-8A54-61E0B264DFA3}" srcOrd="0" destOrd="0" presId="urn:microsoft.com/office/officeart/2005/8/layout/bProcess3"/>
    <dgm:cxn modelId="{F6317436-2279-4817-880E-C0AFB24A88AF}" srcId="{70E488F6-D6D0-4EF2-BFA4-56CBF9406660}" destId="{E7D01152-4E05-448A-8436-69F1D175D7CE}" srcOrd="4" destOrd="0" parTransId="{ED5C41DD-2324-49D1-8FAD-36FA23A40B1C}" sibTransId="{6D8F25F5-9520-4713-AB06-E5C7B4EDC531}"/>
    <dgm:cxn modelId="{D23228E1-79A3-4518-9DA2-B2FEFD215D07}" type="presOf" srcId="{F5E291CA-2F01-4EBA-BA4C-2F127FB62CF9}" destId="{45CE95ED-44E6-41FA-986F-BA1CE5D2E7A5}" srcOrd="1" destOrd="0" presId="urn:microsoft.com/office/officeart/2005/8/layout/bProcess3"/>
    <dgm:cxn modelId="{D08CD62D-E710-4F69-A56A-047DF0149C94}" srcId="{70E488F6-D6D0-4EF2-BFA4-56CBF9406660}" destId="{C969C178-795D-483D-BF42-1EC4167D3403}" srcOrd="5" destOrd="0" parTransId="{C313586C-EA05-4C1F-BCD5-7B349A760EFE}" sibTransId="{0B208C90-DB6A-4E91-8018-34AFFF2D8EFA}"/>
    <dgm:cxn modelId="{3C7C65BD-AD95-4C02-8E03-3A388383273A}" srcId="{70E488F6-D6D0-4EF2-BFA4-56CBF9406660}" destId="{BF92C879-9A5B-4D6C-AEFF-1DD73B632E74}" srcOrd="7" destOrd="0" parTransId="{171DA19F-24AC-471A-987A-AAE35FF1CE9A}" sibTransId="{F3B1D029-5BF1-4FD2-99A5-159358B97670}"/>
    <dgm:cxn modelId="{7185EAAF-CF0E-4DAD-8830-94A96129B610}" type="presOf" srcId="{E7D01152-4E05-448A-8436-69F1D175D7CE}" destId="{4ECE2AE8-FCE8-42B4-9C50-8501569416EA}" srcOrd="0" destOrd="0" presId="urn:microsoft.com/office/officeart/2005/8/layout/bProcess3"/>
    <dgm:cxn modelId="{743D602D-0B35-4670-A1FA-A83DDE05FCEC}" type="presOf" srcId="{EDC4A203-F65A-4056-928B-5CF3D0C2D095}" destId="{EBDCB9AB-BDDC-441B-9451-CBC57DB47C35}" srcOrd="1" destOrd="0" presId="urn:microsoft.com/office/officeart/2005/8/layout/bProcess3"/>
    <dgm:cxn modelId="{709653D9-D291-4CCD-BA51-E7AC237A43EE}" srcId="{70E488F6-D6D0-4EF2-BFA4-56CBF9406660}" destId="{171518DD-C844-45A0-B718-47217126E34C}" srcOrd="6" destOrd="0" parTransId="{5930875A-4D40-4F2B-961B-094DFD9653E8}" sibTransId="{FF8AB31B-1D65-4613-9F7B-06FCF947919A}"/>
    <dgm:cxn modelId="{5C886432-2991-4B82-B3C4-AF128877A7AF}" type="presOf" srcId="{171518DD-C844-45A0-B718-47217126E34C}" destId="{FE11240F-4239-4EB6-8B87-E21865D65DBD}" srcOrd="0" destOrd="0" presId="urn:microsoft.com/office/officeart/2005/8/layout/bProcess3"/>
    <dgm:cxn modelId="{A72C0612-7EEF-4550-97EA-44C907409DFF}" type="presOf" srcId="{BF92C879-9A5B-4D6C-AEFF-1DD73B632E74}" destId="{E3AC5ACF-C7F1-4D2D-99C7-A308EC22B955}" srcOrd="0" destOrd="0" presId="urn:microsoft.com/office/officeart/2005/8/layout/bProcess3"/>
    <dgm:cxn modelId="{38FF54C7-6D56-4D42-A772-1B560B9D7B54}" type="presOf" srcId="{6D8F25F5-9520-4713-AB06-E5C7B4EDC531}" destId="{91962CE7-2230-4853-BFED-00A7375D9263}" srcOrd="1" destOrd="0" presId="urn:microsoft.com/office/officeart/2005/8/layout/bProcess3"/>
    <dgm:cxn modelId="{8FDA1405-9B8D-44AE-A3A5-413D15BE70C4}" type="presOf" srcId="{0B208C90-DB6A-4E91-8018-34AFFF2D8EFA}" destId="{42A28703-1108-479E-8BDD-646D00283645}" srcOrd="1" destOrd="0" presId="urn:microsoft.com/office/officeart/2005/8/layout/bProcess3"/>
    <dgm:cxn modelId="{BE990D30-7DE9-412A-9257-55F4BCA3EA55}" type="presOf" srcId="{FF3A3E33-C1BF-4C8A-83CF-1B1941912866}" destId="{5760E8C7-F142-43BD-A94C-85028002B6CE}" srcOrd="0" destOrd="0" presId="urn:microsoft.com/office/officeart/2005/8/layout/bProcess3"/>
    <dgm:cxn modelId="{8EED5C6B-28EB-4270-94D1-C0E9379D2183}" type="presOf" srcId="{F5E291CA-2F01-4EBA-BA4C-2F127FB62CF9}" destId="{E9A7B0C2-7A1A-4162-829C-130EA3958BE8}" srcOrd="0" destOrd="0" presId="urn:microsoft.com/office/officeart/2005/8/layout/bProcess3"/>
    <dgm:cxn modelId="{AE9C7033-B5AC-4D37-BBA9-948869A97541}" type="presOf" srcId="{C969C178-795D-483D-BF42-1EC4167D3403}" destId="{4CC4B848-9A17-4A4B-BF13-E93FA73CFAC5}" srcOrd="0" destOrd="0" presId="urn:microsoft.com/office/officeart/2005/8/layout/bProcess3"/>
    <dgm:cxn modelId="{1A2972A1-40B4-4777-9B6E-C79EAC2B762E}" type="presOf" srcId="{60334BE0-CAEE-43CA-A73F-CB99FC448CCA}" destId="{73FEA6FB-DF13-4184-A39C-E7800BB3DC05}" srcOrd="0" destOrd="0" presId="urn:microsoft.com/office/officeart/2005/8/layout/bProcess3"/>
    <dgm:cxn modelId="{1751BAB2-AC8C-498A-851F-D1A7ACE4D7FE}" type="presOf" srcId="{EDC4A203-F65A-4056-928B-5CF3D0C2D095}" destId="{1848AB87-B001-4181-9A56-148FFA9B7F90}" srcOrd="0" destOrd="0" presId="urn:microsoft.com/office/officeart/2005/8/layout/bProcess3"/>
    <dgm:cxn modelId="{4628A269-4A47-45AB-BA49-E73E4DAE3FA1}" srcId="{70E488F6-D6D0-4EF2-BFA4-56CBF9406660}" destId="{874EED0C-26E8-4DEE-B785-E6EC7F535512}" srcOrd="2" destOrd="0" parTransId="{148A2F02-6400-4301-A81D-72C9A9E94012}" sibTransId="{A23F22A7-0283-49BF-A34B-AC4DFDB595C2}"/>
    <dgm:cxn modelId="{B5A2B8A6-D99F-4AE4-B651-A51E5731AA2B}" type="presOf" srcId="{874EED0C-26E8-4DEE-B785-E6EC7F535512}" destId="{8D0874BE-216E-44AC-B273-1D1C11FE8538}" srcOrd="0" destOrd="0" presId="urn:microsoft.com/office/officeart/2005/8/layout/bProcess3"/>
    <dgm:cxn modelId="{007021C6-AFF6-4FEF-9C57-07EFAEC22024}" srcId="{70E488F6-D6D0-4EF2-BFA4-56CBF9406660}" destId="{60A18188-7777-4E8C-A555-1973EDAC88EC}" srcOrd="0" destOrd="0" parTransId="{CACDC516-6C4E-4C37-ADC3-20C308EDBE9D}" sibTransId="{EDC4A203-F65A-4056-928B-5CF3D0C2D095}"/>
    <dgm:cxn modelId="{9E6D8C4D-650B-49A9-A1B4-9EA3EC6BD60A}" type="presOf" srcId="{70E488F6-D6D0-4EF2-BFA4-56CBF9406660}" destId="{B9C7ADD3-4C34-4ECA-B751-C4DF7EFA18E1}" srcOrd="0" destOrd="0" presId="urn:microsoft.com/office/officeart/2005/8/layout/bProcess3"/>
    <dgm:cxn modelId="{20858484-39F0-4C90-AB7C-A1941702CD2D}" srcId="{70E488F6-D6D0-4EF2-BFA4-56CBF9406660}" destId="{F8528D8D-9726-4B54-ADDD-2EB792A72949}" srcOrd="1" destOrd="0" parTransId="{79A41923-AC5E-4091-B77F-F610A9A03DBF}" sibTransId="{F5E291CA-2F01-4EBA-BA4C-2F127FB62CF9}"/>
    <dgm:cxn modelId="{CE621259-49FE-40FB-9F19-2E2B6E2E6CEE}" type="presOf" srcId="{A23F22A7-0283-49BF-A34B-AC4DFDB595C2}" destId="{1C0AC86C-6DB0-41E3-AD5B-9BAFE7E1DA43}" srcOrd="1" destOrd="0" presId="urn:microsoft.com/office/officeart/2005/8/layout/bProcess3"/>
    <dgm:cxn modelId="{D2729BF0-E6B1-4343-9E6C-B1453E25E65E}" type="presOf" srcId="{A23F22A7-0283-49BF-A34B-AC4DFDB595C2}" destId="{30D5E515-99A3-4AC9-A9EF-2E17DAF731C3}" srcOrd="0" destOrd="0" presId="urn:microsoft.com/office/officeart/2005/8/layout/bProcess3"/>
    <dgm:cxn modelId="{FE931674-A0FB-47FD-88C7-39B3BE39ADB4}" type="presOf" srcId="{0B208C90-DB6A-4E91-8018-34AFFF2D8EFA}" destId="{BF398F23-D704-4B5E-A18E-AD54CD5971CE}" srcOrd="0" destOrd="0" presId="urn:microsoft.com/office/officeart/2005/8/layout/bProcess3"/>
    <dgm:cxn modelId="{E5CC9652-172B-44FA-9F8E-87C7509EA08A}" type="presOf" srcId="{60A18188-7777-4E8C-A555-1973EDAC88EC}" destId="{088BD7C4-3184-48FC-B34F-5485297F5758}" srcOrd="0" destOrd="0" presId="urn:microsoft.com/office/officeart/2005/8/layout/bProcess3"/>
    <dgm:cxn modelId="{18433129-D32C-4C00-BAF6-39C44D658EFA}" type="presOf" srcId="{F8528D8D-9726-4B54-ADDD-2EB792A72949}" destId="{310126FD-6B16-4D1B-8309-5156523990EE}" srcOrd="0" destOrd="0" presId="urn:microsoft.com/office/officeart/2005/8/layout/bProcess3"/>
    <dgm:cxn modelId="{158AD19D-E65F-44A8-8167-771DFD0ECCA2}" type="presOf" srcId="{FF3A3E33-C1BF-4C8A-83CF-1B1941912866}" destId="{B41E4257-F6EA-4C01-9964-2AE71658ED48}" srcOrd="1" destOrd="0" presId="urn:microsoft.com/office/officeart/2005/8/layout/bProcess3"/>
    <dgm:cxn modelId="{93F877A2-98CB-4F38-8D55-F9782DACD223}" srcId="{70E488F6-D6D0-4EF2-BFA4-56CBF9406660}" destId="{60334BE0-CAEE-43CA-A73F-CB99FC448CCA}" srcOrd="3" destOrd="0" parTransId="{C1A588A8-5EAF-4F1D-9A04-5094208D0EC2}" sibTransId="{FF3A3E33-C1BF-4C8A-83CF-1B1941912866}"/>
    <dgm:cxn modelId="{D4393AE4-F401-4604-81EA-86E7165F57DE}" type="presOf" srcId="{FF8AB31B-1D65-4613-9F7B-06FCF947919A}" destId="{0EB279A0-4401-4705-9184-1ED60264FD92}" srcOrd="1" destOrd="0" presId="urn:microsoft.com/office/officeart/2005/8/layout/bProcess3"/>
    <dgm:cxn modelId="{D8F51403-4E0F-4256-956F-4EFA0C666308}" type="presOf" srcId="{FF8AB31B-1D65-4613-9F7B-06FCF947919A}" destId="{ACD6B064-18ED-475A-AB20-5EC8439AA4DF}" srcOrd="0" destOrd="0" presId="urn:microsoft.com/office/officeart/2005/8/layout/bProcess3"/>
    <dgm:cxn modelId="{CE3B87B8-7C3C-4A0C-9646-FA394D83708E}" type="presParOf" srcId="{B9C7ADD3-4C34-4ECA-B751-C4DF7EFA18E1}" destId="{088BD7C4-3184-48FC-B34F-5485297F5758}" srcOrd="0" destOrd="0" presId="urn:microsoft.com/office/officeart/2005/8/layout/bProcess3"/>
    <dgm:cxn modelId="{D811F4B3-D1DD-4726-ADD4-641203802DC6}" type="presParOf" srcId="{B9C7ADD3-4C34-4ECA-B751-C4DF7EFA18E1}" destId="{1848AB87-B001-4181-9A56-148FFA9B7F90}" srcOrd="1" destOrd="0" presId="urn:microsoft.com/office/officeart/2005/8/layout/bProcess3"/>
    <dgm:cxn modelId="{444A9B02-C8D8-4C82-83BB-1E0DA22D7DB4}" type="presParOf" srcId="{1848AB87-B001-4181-9A56-148FFA9B7F90}" destId="{EBDCB9AB-BDDC-441B-9451-CBC57DB47C35}" srcOrd="0" destOrd="0" presId="urn:microsoft.com/office/officeart/2005/8/layout/bProcess3"/>
    <dgm:cxn modelId="{B19370EE-3686-4A82-B6E9-7EB72B122FCD}" type="presParOf" srcId="{B9C7ADD3-4C34-4ECA-B751-C4DF7EFA18E1}" destId="{310126FD-6B16-4D1B-8309-5156523990EE}" srcOrd="2" destOrd="0" presId="urn:microsoft.com/office/officeart/2005/8/layout/bProcess3"/>
    <dgm:cxn modelId="{9B4ADF32-04FE-4E74-9F40-79244EF7D93D}" type="presParOf" srcId="{B9C7ADD3-4C34-4ECA-B751-C4DF7EFA18E1}" destId="{E9A7B0C2-7A1A-4162-829C-130EA3958BE8}" srcOrd="3" destOrd="0" presId="urn:microsoft.com/office/officeart/2005/8/layout/bProcess3"/>
    <dgm:cxn modelId="{A9B2DA5D-8BCA-419E-ADCA-22690A51CFC7}" type="presParOf" srcId="{E9A7B0C2-7A1A-4162-829C-130EA3958BE8}" destId="{45CE95ED-44E6-41FA-986F-BA1CE5D2E7A5}" srcOrd="0" destOrd="0" presId="urn:microsoft.com/office/officeart/2005/8/layout/bProcess3"/>
    <dgm:cxn modelId="{74BF05AE-A504-4E57-9507-95E8096D6FD2}" type="presParOf" srcId="{B9C7ADD3-4C34-4ECA-B751-C4DF7EFA18E1}" destId="{8D0874BE-216E-44AC-B273-1D1C11FE8538}" srcOrd="4" destOrd="0" presId="urn:microsoft.com/office/officeart/2005/8/layout/bProcess3"/>
    <dgm:cxn modelId="{DB1E44D2-20F6-4D75-86F3-74E526A7CC3C}" type="presParOf" srcId="{B9C7ADD3-4C34-4ECA-B751-C4DF7EFA18E1}" destId="{30D5E515-99A3-4AC9-A9EF-2E17DAF731C3}" srcOrd="5" destOrd="0" presId="urn:microsoft.com/office/officeart/2005/8/layout/bProcess3"/>
    <dgm:cxn modelId="{F9566CD7-ECFB-4FB7-9B89-CD3A9025D436}" type="presParOf" srcId="{30D5E515-99A3-4AC9-A9EF-2E17DAF731C3}" destId="{1C0AC86C-6DB0-41E3-AD5B-9BAFE7E1DA43}" srcOrd="0" destOrd="0" presId="urn:microsoft.com/office/officeart/2005/8/layout/bProcess3"/>
    <dgm:cxn modelId="{0F9EFBDC-1617-4589-B5B5-14BCF9126D16}" type="presParOf" srcId="{B9C7ADD3-4C34-4ECA-B751-C4DF7EFA18E1}" destId="{73FEA6FB-DF13-4184-A39C-E7800BB3DC05}" srcOrd="6" destOrd="0" presId="urn:microsoft.com/office/officeart/2005/8/layout/bProcess3"/>
    <dgm:cxn modelId="{A26EA75A-8AE6-4786-BDE6-196DB1FD9C00}" type="presParOf" srcId="{B9C7ADD3-4C34-4ECA-B751-C4DF7EFA18E1}" destId="{5760E8C7-F142-43BD-A94C-85028002B6CE}" srcOrd="7" destOrd="0" presId="urn:microsoft.com/office/officeart/2005/8/layout/bProcess3"/>
    <dgm:cxn modelId="{074E9045-1AA4-451B-A6C3-135DB582A52E}" type="presParOf" srcId="{5760E8C7-F142-43BD-A94C-85028002B6CE}" destId="{B41E4257-F6EA-4C01-9964-2AE71658ED48}" srcOrd="0" destOrd="0" presId="urn:microsoft.com/office/officeart/2005/8/layout/bProcess3"/>
    <dgm:cxn modelId="{1337420F-F31A-46A7-A010-2365DCCFF098}" type="presParOf" srcId="{B9C7ADD3-4C34-4ECA-B751-C4DF7EFA18E1}" destId="{4ECE2AE8-FCE8-42B4-9C50-8501569416EA}" srcOrd="8" destOrd="0" presId="urn:microsoft.com/office/officeart/2005/8/layout/bProcess3"/>
    <dgm:cxn modelId="{7D28735D-8CE8-4B62-8FFC-721A8F30ADEA}" type="presParOf" srcId="{B9C7ADD3-4C34-4ECA-B751-C4DF7EFA18E1}" destId="{C0227A66-4586-462D-8A54-61E0B264DFA3}" srcOrd="9" destOrd="0" presId="urn:microsoft.com/office/officeart/2005/8/layout/bProcess3"/>
    <dgm:cxn modelId="{3B76B43A-BCDB-465B-9FD7-4A5E4F5B925B}" type="presParOf" srcId="{C0227A66-4586-462D-8A54-61E0B264DFA3}" destId="{91962CE7-2230-4853-BFED-00A7375D9263}" srcOrd="0" destOrd="0" presId="urn:microsoft.com/office/officeart/2005/8/layout/bProcess3"/>
    <dgm:cxn modelId="{371BC122-EFED-4E13-ADC5-79F6F2715B38}" type="presParOf" srcId="{B9C7ADD3-4C34-4ECA-B751-C4DF7EFA18E1}" destId="{4CC4B848-9A17-4A4B-BF13-E93FA73CFAC5}" srcOrd="10" destOrd="0" presId="urn:microsoft.com/office/officeart/2005/8/layout/bProcess3"/>
    <dgm:cxn modelId="{19EB05C7-9E2B-4D93-80BF-097272D24AC9}" type="presParOf" srcId="{B9C7ADD3-4C34-4ECA-B751-C4DF7EFA18E1}" destId="{BF398F23-D704-4B5E-A18E-AD54CD5971CE}" srcOrd="11" destOrd="0" presId="urn:microsoft.com/office/officeart/2005/8/layout/bProcess3"/>
    <dgm:cxn modelId="{2354F261-BAD0-46CB-886E-629DA661E65D}" type="presParOf" srcId="{BF398F23-D704-4B5E-A18E-AD54CD5971CE}" destId="{42A28703-1108-479E-8BDD-646D00283645}" srcOrd="0" destOrd="0" presId="urn:microsoft.com/office/officeart/2005/8/layout/bProcess3"/>
    <dgm:cxn modelId="{340DDEB0-10F5-44E2-B125-2A2DE12BEC88}" type="presParOf" srcId="{B9C7ADD3-4C34-4ECA-B751-C4DF7EFA18E1}" destId="{FE11240F-4239-4EB6-8B87-E21865D65DBD}" srcOrd="12" destOrd="0" presId="urn:microsoft.com/office/officeart/2005/8/layout/bProcess3"/>
    <dgm:cxn modelId="{B0DB744B-6715-4DF8-A29A-2AA61CBA71EF}" type="presParOf" srcId="{B9C7ADD3-4C34-4ECA-B751-C4DF7EFA18E1}" destId="{ACD6B064-18ED-475A-AB20-5EC8439AA4DF}" srcOrd="13" destOrd="0" presId="urn:microsoft.com/office/officeart/2005/8/layout/bProcess3"/>
    <dgm:cxn modelId="{609BC724-5A00-4E96-BAAF-04D9F1D5A0BE}" type="presParOf" srcId="{ACD6B064-18ED-475A-AB20-5EC8439AA4DF}" destId="{0EB279A0-4401-4705-9184-1ED60264FD92}" srcOrd="0" destOrd="0" presId="urn:microsoft.com/office/officeart/2005/8/layout/bProcess3"/>
    <dgm:cxn modelId="{45A4FA66-A2BD-47A3-9D5E-E9EEFB1DBF23}" type="presParOf" srcId="{B9C7ADD3-4C34-4ECA-B751-C4DF7EFA18E1}" destId="{E3AC5ACF-C7F1-4D2D-99C7-A308EC22B955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E488F6-D6D0-4EF2-BFA4-56CBF9406660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</dgm:pt>
    <dgm:pt modelId="{60A18188-7777-4E8C-A555-1973EDAC88EC}">
      <dgm:prSet phldrT="[Text]" custT="1"/>
      <dgm:spPr/>
      <dgm:t>
        <a:bodyPr/>
        <a:lstStyle/>
        <a:p>
          <a:r>
            <a:rPr lang="en-US" sz="1400" dirty="0" smtClean="0"/>
            <a:t>Online requisition completed by department with JD and Evaluation Memo uploaded</a:t>
          </a:r>
          <a:endParaRPr lang="en-US" sz="1400" dirty="0"/>
        </a:p>
      </dgm:t>
    </dgm:pt>
    <dgm:pt modelId="{CACDC516-6C4E-4C37-ADC3-20C308EDBE9D}" type="parTrans" cxnId="{007021C6-AFF6-4FEF-9C57-07EFAEC22024}">
      <dgm:prSet/>
      <dgm:spPr/>
      <dgm:t>
        <a:bodyPr/>
        <a:lstStyle/>
        <a:p>
          <a:endParaRPr lang="en-US"/>
        </a:p>
      </dgm:t>
    </dgm:pt>
    <dgm:pt modelId="{EDC4A203-F65A-4056-928B-5CF3D0C2D095}" type="sibTrans" cxnId="{007021C6-AFF6-4FEF-9C57-07EFAEC22024}">
      <dgm:prSet/>
      <dgm:spPr/>
      <dgm:t>
        <a:bodyPr/>
        <a:lstStyle/>
        <a:p>
          <a:endParaRPr lang="en-US"/>
        </a:p>
      </dgm:t>
    </dgm:pt>
    <dgm:pt modelId="{874EED0C-26E8-4DEE-B785-E6EC7F535512}">
      <dgm:prSet phldrT="[Text]" custT="1"/>
      <dgm:spPr/>
      <dgm:t>
        <a:bodyPr/>
        <a:lstStyle/>
        <a:p>
          <a:r>
            <a:rPr lang="en-US" sz="1400" dirty="0" smtClean="0"/>
            <a:t>Electronically routes to HR for posting (immediate search committee access)</a:t>
          </a:r>
        </a:p>
      </dgm:t>
    </dgm:pt>
    <dgm:pt modelId="{148A2F02-6400-4301-A81D-72C9A9E94012}" type="parTrans" cxnId="{4628A269-4A47-45AB-BA49-E73E4DAE3FA1}">
      <dgm:prSet/>
      <dgm:spPr/>
      <dgm:t>
        <a:bodyPr/>
        <a:lstStyle/>
        <a:p>
          <a:endParaRPr lang="en-US"/>
        </a:p>
      </dgm:t>
    </dgm:pt>
    <dgm:pt modelId="{A23F22A7-0283-49BF-A34B-AC4DFDB595C2}" type="sibTrans" cxnId="{4628A269-4A47-45AB-BA49-E73E4DAE3FA1}">
      <dgm:prSet/>
      <dgm:spPr/>
      <dgm:t>
        <a:bodyPr/>
        <a:lstStyle/>
        <a:p>
          <a:endParaRPr lang="en-US"/>
        </a:p>
      </dgm:t>
    </dgm:pt>
    <dgm:pt modelId="{E7D01152-4E05-448A-8436-69F1D175D7CE}">
      <dgm:prSet phldrT="[Text]" custT="1"/>
      <dgm:spPr/>
      <dgm:t>
        <a:bodyPr/>
        <a:lstStyle/>
        <a:p>
          <a:r>
            <a:rPr lang="en-US" sz="1400" dirty="0" smtClean="0"/>
            <a:t>First</a:t>
          </a:r>
          <a:r>
            <a:rPr lang="en-US" sz="1400" baseline="0" dirty="0" smtClean="0"/>
            <a:t> round candidates submitted for approval via PageUp</a:t>
          </a:r>
          <a:endParaRPr lang="en-US" sz="1400" dirty="0" smtClean="0"/>
        </a:p>
      </dgm:t>
    </dgm:pt>
    <dgm:pt modelId="{ED5C41DD-2324-49D1-8FAD-36FA23A40B1C}" type="parTrans" cxnId="{F6317436-2279-4817-880E-C0AFB24A88AF}">
      <dgm:prSet/>
      <dgm:spPr/>
      <dgm:t>
        <a:bodyPr/>
        <a:lstStyle/>
        <a:p>
          <a:endParaRPr lang="en-US"/>
        </a:p>
      </dgm:t>
    </dgm:pt>
    <dgm:pt modelId="{6D8F25F5-9520-4713-AB06-E5C7B4EDC531}" type="sibTrans" cxnId="{F6317436-2279-4817-880E-C0AFB24A88AF}">
      <dgm:prSet/>
      <dgm:spPr/>
      <dgm:t>
        <a:bodyPr/>
        <a:lstStyle/>
        <a:p>
          <a:endParaRPr lang="en-US"/>
        </a:p>
      </dgm:t>
    </dgm:pt>
    <dgm:pt modelId="{171518DD-C844-45A0-B718-47217126E34C}">
      <dgm:prSet phldrT="[Text]" custT="1"/>
      <dgm:spPr/>
      <dgm:t>
        <a:bodyPr/>
        <a:lstStyle/>
        <a:p>
          <a:r>
            <a:rPr lang="en-US" sz="1400" dirty="0" smtClean="0"/>
            <a:t>Offer Card routed electronically for hire</a:t>
          </a:r>
        </a:p>
      </dgm:t>
    </dgm:pt>
    <dgm:pt modelId="{5930875A-4D40-4F2B-961B-094DFD9653E8}" type="parTrans" cxnId="{709653D9-D291-4CCD-BA51-E7AC237A43EE}">
      <dgm:prSet/>
      <dgm:spPr/>
      <dgm:t>
        <a:bodyPr/>
        <a:lstStyle/>
        <a:p>
          <a:endParaRPr lang="en-US"/>
        </a:p>
      </dgm:t>
    </dgm:pt>
    <dgm:pt modelId="{FF8AB31B-1D65-4613-9F7B-06FCF947919A}" type="sibTrans" cxnId="{709653D9-D291-4CCD-BA51-E7AC237A43EE}">
      <dgm:prSet/>
      <dgm:spPr/>
      <dgm:t>
        <a:bodyPr/>
        <a:lstStyle/>
        <a:p>
          <a:endParaRPr lang="en-US"/>
        </a:p>
      </dgm:t>
    </dgm:pt>
    <dgm:pt modelId="{BF92C879-9A5B-4D6C-AEFF-1DD73B632E74}">
      <dgm:prSet phldrT="[Text]" custT="1"/>
      <dgm:spPr/>
      <dgm:t>
        <a:bodyPr/>
        <a:lstStyle/>
        <a:p>
          <a:r>
            <a:rPr lang="en-US" sz="1400" dirty="0" smtClean="0"/>
            <a:t>HR notifies when approved and approves final salary offer </a:t>
          </a:r>
        </a:p>
      </dgm:t>
    </dgm:pt>
    <dgm:pt modelId="{171DA19F-24AC-471A-987A-AAE35FF1CE9A}" type="parTrans" cxnId="{3C7C65BD-AD95-4C02-8E03-3A388383273A}">
      <dgm:prSet/>
      <dgm:spPr/>
      <dgm:t>
        <a:bodyPr/>
        <a:lstStyle/>
        <a:p>
          <a:endParaRPr lang="en-US"/>
        </a:p>
      </dgm:t>
    </dgm:pt>
    <dgm:pt modelId="{F3B1D029-5BF1-4FD2-99A5-159358B97670}" type="sibTrans" cxnId="{3C7C65BD-AD95-4C02-8E03-3A388383273A}">
      <dgm:prSet/>
      <dgm:spPr/>
      <dgm:t>
        <a:bodyPr/>
        <a:lstStyle/>
        <a:p>
          <a:endParaRPr lang="en-US"/>
        </a:p>
      </dgm:t>
    </dgm:pt>
    <dgm:pt modelId="{91CC34E9-64B0-4EA1-B0DF-C580B99A1683}" type="pres">
      <dgm:prSet presAssocID="{70E488F6-D6D0-4EF2-BFA4-56CBF9406660}" presName="Name0" presStyleCnt="0">
        <dgm:presLayoutVars>
          <dgm:dir/>
          <dgm:resizeHandles val="exact"/>
        </dgm:presLayoutVars>
      </dgm:prSet>
      <dgm:spPr/>
    </dgm:pt>
    <dgm:pt modelId="{7EE483A7-3138-458A-B8B5-747D35659378}" type="pres">
      <dgm:prSet presAssocID="{60A18188-7777-4E8C-A555-1973EDAC88E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A20167-7888-4BF2-908D-A9EE940BD490}" type="pres">
      <dgm:prSet presAssocID="{EDC4A203-F65A-4056-928B-5CF3D0C2D095}" presName="sibTrans" presStyleLbl="sibTrans1D1" presStyleIdx="0" presStyleCnt="4"/>
      <dgm:spPr/>
      <dgm:t>
        <a:bodyPr/>
        <a:lstStyle/>
        <a:p>
          <a:endParaRPr lang="en-US"/>
        </a:p>
      </dgm:t>
    </dgm:pt>
    <dgm:pt modelId="{BB890564-87CC-4EF5-916D-CEDFDC79656D}" type="pres">
      <dgm:prSet presAssocID="{EDC4A203-F65A-4056-928B-5CF3D0C2D095}" presName="connectorText" presStyleLbl="sibTrans1D1" presStyleIdx="0" presStyleCnt="4"/>
      <dgm:spPr/>
      <dgm:t>
        <a:bodyPr/>
        <a:lstStyle/>
        <a:p>
          <a:endParaRPr lang="en-US"/>
        </a:p>
      </dgm:t>
    </dgm:pt>
    <dgm:pt modelId="{F6585A5D-38C1-4F49-89A8-85A6F65459A8}" type="pres">
      <dgm:prSet presAssocID="{874EED0C-26E8-4DEE-B785-E6EC7F53551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65C9A3-DF5F-4A13-957E-13353297584C}" type="pres">
      <dgm:prSet presAssocID="{A23F22A7-0283-49BF-A34B-AC4DFDB595C2}" presName="sibTrans" presStyleLbl="sibTrans1D1" presStyleIdx="1" presStyleCnt="4"/>
      <dgm:spPr/>
      <dgm:t>
        <a:bodyPr/>
        <a:lstStyle/>
        <a:p>
          <a:endParaRPr lang="en-US"/>
        </a:p>
      </dgm:t>
    </dgm:pt>
    <dgm:pt modelId="{D6733537-203F-4547-9D44-755EB330EA5F}" type="pres">
      <dgm:prSet presAssocID="{A23F22A7-0283-49BF-A34B-AC4DFDB595C2}" presName="connectorText" presStyleLbl="sibTrans1D1" presStyleIdx="1" presStyleCnt="4"/>
      <dgm:spPr/>
      <dgm:t>
        <a:bodyPr/>
        <a:lstStyle/>
        <a:p>
          <a:endParaRPr lang="en-US"/>
        </a:p>
      </dgm:t>
    </dgm:pt>
    <dgm:pt modelId="{76D90FB5-10B8-4443-8F45-CAE03394A5D6}" type="pres">
      <dgm:prSet presAssocID="{E7D01152-4E05-448A-8436-69F1D175D7C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44F20D-EABB-4862-94E6-AAF424C7886F}" type="pres">
      <dgm:prSet presAssocID="{6D8F25F5-9520-4713-AB06-E5C7B4EDC531}" presName="sibTrans" presStyleLbl="sibTrans1D1" presStyleIdx="2" presStyleCnt="4"/>
      <dgm:spPr/>
      <dgm:t>
        <a:bodyPr/>
        <a:lstStyle/>
        <a:p>
          <a:endParaRPr lang="en-US"/>
        </a:p>
      </dgm:t>
    </dgm:pt>
    <dgm:pt modelId="{6AD0ED81-AAC9-4929-8675-6F803FA3ADFD}" type="pres">
      <dgm:prSet presAssocID="{6D8F25F5-9520-4713-AB06-E5C7B4EDC531}" presName="connectorText" presStyleLbl="sibTrans1D1" presStyleIdx="2" presStyleCnt="4"/>
      <dgm:spPr/>
      <dgm:t>
        <a:bodyPr/>
        <a:lstStyle/>
        <a:p>
          <a:endParaRPr lang="en-US"/>
        </a:p>
      </dgm:t>
    </dgm:pt>
    <dgm:pt modelId="{157DB0D8-0898-4FAF-A3DA-CF29DBB610E3}" type="pres">
      <dgm:prSet presAssocID="{171518DD-C844-45A0-B718-47217126E34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170183-10E8-4CA1-A8B5-1503CB650608}" type="pres">
      <dgm:prSet presAssocID="{FF8AB31B-1D65-4613-9F7B-06FCF947919A}" presName="sibTrans" presStyleLbl="sibTrans1D1" presStyleIdx="3" presStyleCnt="4"/>
      <dgm:spPr/>
      <dgm:t>
        <a:bodyPr/>
        <a:lstStyle/>
        <a:p>
          <a:endParaRPr lang="en-US"/>
        </a:p>
      </dgm:t>
    </dgm:pt>
    <dgm:pt modelId="{FE0338F1-A4AA-44C3-A54B-0333AA414B7C}" type="pres">
      <dgm:prSet presAssocID="{FF8AB31B-1D65-4613-9F7B-06FCF947919A}" presName="connectorText" presStyleLbl="sibTrans1D1" presStyleIdx="3" presStyleCnt="4"/>
      <dgm:spPr/>
      <dgm:t>
        <a:bodyPr/>
        <a:lstStyle/>
        <a:p>
          <a:endParaRPr lang="en-US"/>
        </a:p>
      </dgm:t>
    </dgm:pt>
    <dgm:pt modelId="{F0F47DAB-02BA-42AA-8CC1-C4BFC7B2BC77}" type="pres">
      <dgm:prSet presAssocID="{BF92C879-9A5B-4D6C-AEFF-1DD73B632E7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C7C65BD-AD95-4C02-8E03-3A388383273A}" srcId="{70E488F6-D6D0-4EF2-BFA4-56CBF9406660}" destId="{BF92C879-9A5B-4D6C-AEFF-1DD73B632E74}" srcOrd="4" destOrd="0" parTransId="{171DA19F-24AC-471A-987A-AAE35FF1CE9A}" sibTransId="{F3B1D029-5BF1-4FD2-99A5-159358B97670}"/>
    <dgm:cxn modelId="{534A1345-B11B-4DD7-BF8A-78C8BE3C32D4}" type="presOf" srcId="{FF8AB31B-1D65-4613-9F7B-06FCF947919A}" destId="{25170183-10E8-4CA1-A8B5-1503CB650608}" srcOrd="0" destOrd="0" presId="urn:microsoft.com/office/officeart/2005/8/layout/bProcess3"/>
    <dgm:cxn modelId="{3122EDDE-3D23-46EA-BCF9-72C2B66D0B9A}" type="presOf" srcId="{6D8F25F5-9520-4713-AB06-E5C7B4EDC531}" destId="{6AD0ED81-AAC9-4929-8675-6F803FA3ADFD}" srcOrd="1" destOrd="0" presId="urn:microsoft.com/office/officeart/2005/8/layout/bProcess3"/>
    <dgm:cxn modelId="{BFC2C552-A32E-4AC4-85A9-DB65E2245D31}" type="presOf" srcId="{EDC4A203-F65A-4056-928B-5CF3D0C2D095}" destId="{BB890564-87CC-4EF5-916D-CEDFDC79656D}" srcOrd="1" destOrd="0" presId="urn:microsoft.com/office/officeart/2005/8/layout/bProcess3"/>
    <dgm:cxn modelId="{BBD11647-015E-4C71-93DA-B4A4F984BC86}" type="presOf" srcId="{EDC4A203-F65A-4056-928B-5CF3D0C2D095}" destId="{50A20167-7888-4BF2-908D-A9EE940BD490}" srcOrd="0" destOrd="0" presId="urn:microsoft.com/office/officeart/2005/8/layout/bProcess3"/>
    <dgm:cxn modelId="{709653D9-D291-4CCD-BA51-E7AC237A43EE}" srcId="{70E488F6-D6D0-4EF2-BFA4-56CBF9406660}" destId="{171518DD-C844-45A0-B718-47217126E34C}" srcOrd="3" destOrd="0" parTransId="{5930875A-4D40-4F2B-961B-094DFD9653E8}" sibTransId="{FF8AB31B-1D65-4613-9F7B-06FCF947919A}"/>
    <dgm:cxn modelId="{7A71DC24-53B6-4FE7-8F78-6A40EF525C5C}" type="presOf" srcId="{E7D01152-4E05-448A-8436-69F1D175D7CE}" destId="{76D90FB5-10B8-4443-8F45-CAE03394A5D6}" srcOrd="0" destOrd="0" presId="urn:microsoft.com/office/officeart/2005/8/layout/bProcess3"/>
    <dgm:cxn modelId="{4EE3EC78-A491-47E7-BB17-69C1B5C09895}" type="presOf" srcId="{60A18188-7777-4E8C-A555-1973EDAC88EC}" destId="{7EE483A7-3138-458A-B8B5-747D35659378}" srcOrd="0" destOrd="0" presId="urn:microsoft.com/office/officeart/2005/8/layout/bProcess3"/>
    <dgm:cxn modelId="{4F145D71-5618-4D49-91A6-2113ED379E91}" type="presOf" srcId="{A23F22A7-0283-49BF-A34B-AC4DFDB595C2}" destId="{D6733537-203F-4547-9D44-755EB330EA5F}" srcOrd="1" destOrd="0" presId="urn:microsoft.com/office/officeart/2005/8/layout/bProcess3"/>
    <dgm:cxn modelId="{2FF12FD7-0861-4098-A019-9C000A0DD985}" type="presOf" srcId="{BF92C879-9A5B-4D6C-AEFF-1DD73B632E74}" destId="{F0F47DAB-02BA-42AA-8CC1-C4BFC7B2BC77}" srcOrd="0" destOrd="0" presId="urn:microsoft.com/office/officeart/2005/8/layout/bProcess3"/>
    <dgm:cxn modelId="{007021C6-AFF6-4FEF-9C57-07EFAEC22024}" srcId="{70E488F6-D6D0-4EF2-BFA4-56CBF9406660}" destId="{60A18188-7777-4E8C-A555-1973EDAC88EC}" srcOrd="0" destOrd="0" parTransId="{CACDC516-6C4E-4C37-ADC3-20C308EDBE9D}" sibTransId="{EDC4A203-F65A-4056-928B-5CF3D0C2D095}"/>
    <dgm:cxn modelId="{FF8F4A05-8E6B-4977-8CF3-125E55245171}" type="presOf" srcId="{874EED0C-26E8-4DEE-B785-E6EC7F535512}" destId="{F6585A5D-38C1-4F49-89A8-85A6F65459A8}" srcOrd="0" destOrd="0" presId="urn:microsoft.com/office/officeart/2005/8/layout/bProcess3"/>
    <dgm:cxn modelId="{E977D29B-B2B8-4B02-A88F-D0AE417F1D6F}" type="presOf" srcId="{6D8F25F5-9520-4713-AB06-E5C7B4EDC531}" destId="{7744F20D-EABB-4862-94E6-AAF424C7886F}" srcOrd="0" destOrd="0" presId="urn:microsoft.com/office/officeart/2005/8/layout/bProcess3"/>
    <dgm:cxn modelId="{4628A269-4A47-45AB-BA49-E73E4DAE3FA1}" srcId="{70E488F6-D6D0-4EF2-BFA4-56CBF9406660}" destId="{874EED0C-26E8-4DEE-B785-E6EC7F535512}" srcOrd="1" destOrd="0" parTransId="{148A2F02-6400-4301-A81D-72C9A9E94012}" sibTransId="{A23F22A7-0283-49BF-A34B-AC4DFDB595C2}"/>
    <dgm:cxn modelId="{DC2D0545-6C59-455D-9BD5-48B2FCED10FA}" type="presOf" srcId="{171518DD-C844-45A0-B718-47217126E34C}" destId="{157DB0D8-0898-4FAF-A3DA-CF29DBB610E3}" srcOrd="0" destOrd="0" presId="urn:microsoft.com/office/officeart/2005/8/layout/bProcess3"/>
    <dgm:cxn modelId="{F6317436-2279-4817-880E-C0AFB24A88AF}" srcId="{70E488F6-D6D0-4EF2-BFA4-56CBF9406660}" destId="{E7D01152-4E05-448A-8436-69F1D175D7CE}" srcOrd="2" destOrd="0" parTransId="{ED5C41DD-2324-49D1-8FAD-36FA23A40B1C}" sibTransId="{6D8F25F5-9520-4713-AB06-E5C7B4EDC531}"/>
    <dgm:cxn modelId="{8A3239C0-5587-4D4F-894A-D05A04D95E1B}" type="presOf" srcId="{FF8AB31B-1D65-4613-9F7B-06FCF947919A}" destId="{FE0338F1-A4AA-44C3-A54B-0333AA414B7C}" srcOrd="1" destOrd="0" presId="urn:microsoft.com/office/officeart/2005/8/layout/bProcess3"/>
    <dgm:cxn modelId="{785A38E6-BF05-4C65-A22F-D1C4ACAE348C}" type="presOf" srcId="{70E488F6-D6D0-4EF2-BFA4-56CBF9406660}" destId="{91CC34E9-64B0-4EA1-B0DF-C580B99A1683}" srcOrd="0" destOrd="0" presId="urn:microsoft.com/office/officeart/2005/8/layout/bProcess3"/>
    <dgm:cxn modelId="{E5DBB469-2373-4AA4-B5FC-7FD94E9B4B6F}" type="presOf" srcId="{A23F22A7-0283-49BF-A34B-AC4DFDB595C2}" destId="{0E65C9A3-DF5F-4A13-957E-13353297584C}" srcOrd="0" destOrd="0" presId="urn:microsoft.com/office/officeart/2005/8/layout/bProcess3"/>
    <dgm:cxn modelId="{DD2ADD3B-C9DB-40CE-A41E-03E3DEFF2D88}" type="presParOf" srcId="{91CC34E9-64B0-4EA1-B0DF-C580B99A1683}" destId="{7EE483A7-3138-458A-B8B5-747D35659378}" srcOrd="0" destOrd="0" presId="urn:microsoft.com/office/officeart/2005/8/layout/bProcess3"/>
    <dgm:cxn modelId="{591074ED-FA7D-44A9-9CEB-E560F26FB646}" type="presParOf" srcId="{91CC34E9-64B0-4EA1-B0DF-C580B99A1683}" destId="{50A20167-7888-4BF2-908D-A9EE940BD490}" srcOrd="1" destOrd="0" presId="urn:microsoft.com/office/officeart/2005/8/layout/bProcess3"/>
    <dgm:cxn modelId="{0F7A396A-4436-4EB5-8DD9-87E9F8F842A6}" type="presParOf" srcId="{50A20167-7888-4BF2-908D-A9EE940BD490}" destId="{BB890564-87CC-4EF5-916D-CEDFDC79656D}" srcOrd="0" destOrd="0" presId="urn:microsoft.com/office/officeart/2005/8/layout/bProcess3"/>
    <dgm:cxn modelId="{321133B8-8101-4D0A-A5DB-7EF4573ACCEE}" type="presParOf" srcId="{91CC34E9-64B0-4EA1-B0DF-C580B99A1683}" destId="{F6585A5D-38C1-4F49-89A8-85A6F65459A8}" srcOrd="2" destOrd="0" presId="urn:microsoft.com/office/officeart/2005/8/layout/bProcess3"/>
    <dgm:cxn modelId="{EEA49C97-63F2-42E6-B45E-ED0A5F1B8FF3}" type="presParOf" srcId="{91CC34E9-64B0-4EA1-B0DF-C580B99A1683}" destId="{0E65C9A3-DF5F-4A13-957E-13353297584C}" srcOrd="3" destOrd="0" presId="urn:microsoft.com/office/officeart/2005/8/layout/bProcess3"/>
    <dgm:cxn modelId="{17D4EC28-C2F3-4314-92CA-3850A2C8E7F5}" type="presParOf" srcId="{0E65C9A3-DF5F-4A13-957E-13353297584C}" destId="{D6733537-203F-4547-9D44-755EB330EA5F}" srcOrd="0" destOrd="0" presId="urn:microsoft.com/office/officeart/2005/8/layout/bProcess3"/>
    <dgm:cxn modelId="{E13A6E10-DE40-4704-975D-7BCD41359C8C}" type="presParOf" srcId="{91CC34E9-64B0-4EA1-B0DF-C580B99A1683}" destId="{76D90FB5-10B8-4443-8F45-CAE03394A5D6}" srcOrd="4" destOrd="0" presId="urn:microsoft.com/office/officeart/2005/8/layout/bProcess3"/>
    <dgm:cxn modelId="{F2F8519F-CF35-45B7-BEE1-B985D462B8F1}" type="presParOf" srcId="{91CC34E9-64B0-4EA1-B0DF-C580B99A1683}" destId="{7744F20D-EABB-4862-94E6-AAF424C7886F}" srcOrd="5" destOrd="0" presId="urn:microsoft.com/office/officeart/2005/8/layout/bProcess3"/>
    <dgm:cxn modelId="{3C3CC20D-7938-4D4B-A52B-19EBB7E1C833}" type="presParOf" srcId="{7744F20D-EABB-4862-94E6-AAF424C7886F}" destId="{6AD0ED81-AAC9-4929-8675-6F803FA3ADFD}" srcOrd="0" destOrd="0" presId="urn:microsoft.com/office/officeart/2005/8/layout/bProcess3"/>
    <dgm:cxn modelId="{70991078-207F-4A95-8E12-CBF831A5CF31}" type="presParOf" srcId="{91CC34E9-64B0-4EA1-B0DF-C580B99A1683}" destId="{157DB0D8-0898-4FAF-A3DA-CF29DBB610E3}" srcOrd="6" destOrd="0" presId="urn:microsoft.com/office/officeart/2005/8/layout/bProcess3"/>
    <dgm:cxn modelId="{86C9B96E-9387-4250-9BE2-159ADC65310F}" type="presParOf" srcId="{91CC34E9-64B0-4EA1-B0DF-C580B99A1683}" destId="{25170183-10E8-4CA1-A8B5-1503CB650608}" srcOrd="7" destOrd="0" presId="urn:microsoft.com/office/officeart/2005/8/layout/bProcess3"/>
    <dgm:cxn modelId="{021C829F-1A12-4C38-B511-F1263D22FEE7}" type="presParOf" srcId="{25170183-10E8-4CA1-A8B5-1503CB650608}" destId="{FE0338F1-A4AA-44C3-A54B-0333AA414B7C}" srcOrd="0" destOrd="0" presId="urn:microsoft.com/office/officeart/2005/8/layout/bProcess3"/>
    <dgm:cxn modelId="{469D8F92-EF18-4EB0-9CC8-899AF5988281}" type="presParOf" srcId="{91CC34E9-64B0-4EA1-B0DF-C580B99A1683}" destId="{F0F47DAB-02BA-42AA-8CC1-C4BFC7B2BC77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48AB87-B001-4181-9A56-148FFA9B7F90}">
      <dsp:nvSpPr>
        <dsp:cNvPr id="0" name=""/>
        <dsp:cNvSpPr/>
      </dsp:nvSpPr>
      <dsp:spPr>
        <a:xfrm>
          <a:off x="2324923" y="764951"/>
          <a:ext cx="50404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4047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63581" y="807997"/>
        <a:ext cx="26732" cy="5346"/>
      </dsp:txXfrm>
    </dsp:sp>
    <dsp:sp modelId="{088BD7C4-3184-48FC-B34F-5485297F5758}">
      <dsp:nvSpPr>
        <dsp:cNvPr id="0" name=""/>
        <dsp:cNvSpPr/>
      </dsp:nvSpPr>
      <dsp:spPr>
        <a:xfrm>
          <a:off x="2170" y="113305"/>
          <a:ext cx="2324553" cy="1394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PRSF completed by department with JD and Evaluation Memo attached</a:t>
          </a:r>
          <a:endParaRPr lang="en-US" sz="1400" kern="1200" dirty="0"/>
        </a:p>
      </dsp:txBody>
      <dsp:txXfrm>
        <a:off x="2170" y="113305"/>
        <a:ext cx="2324553" cy="1394732"/>
      </dsp:txXfrm>
    </dsp:sp>
    <dsp:sp modelId="{E9A7B0C2-7A1A-4162-829C-130EA3958BE8}">
      <dsp:nvSpPr>
        <dsp:cNvPr id="0" name=""/>
        <dsp:cNvSpPr/>
      </dsp:nvSpPr>
      <dsp:spPr>
        <a:xfrm>
          <a:off x="5184124" y="764951"/>
          <a:ext cx="50404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4047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22782" y="807997"/>
        <a:ext cx="26732" cy="5346"/>
      </dsp:txXfrm>
    </dsp:sp>
    <dsp:sp modelId="{310126FD-6B16-4D1B-8309-5156523990EE}">
      <dsp:nvSpPr>
        <dsp:cNvPr id="0" name=""/>
        <dsp:cNvSpPr/>
      </dsp:nvSpPr>
      <dsp:spPr>
        <a:xfrm>
          <a:off x="2861371" y="113305"/>
          <a:ext cx="2324553" cy="1394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Paperwork submitted for signature: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4-5 departments</a:t>
          </a:r>
        </a:p>
      </dsp:txBody>
      <dsp:txXfrm>
        <a:off x="2861371" y="113305"/>
        <a:ext cx="2324553" cy="1394732"/>
      </dsp:txXfrm>
    </dsp:sp>
    <dsp:sp modelId="{30D5E515-99A3-4AC9-A9EF-2E17DAF731C3}">
      <dsp:nvSpPr>
        <dsp:cNvPr id="0" name=""/>
        <dsp:cNvSpPr/>
      </dsp:nvSpPr>
      <dsp:spPr>
        <a:xfrm>
          <a:off x="8043325" y="764951"/>
          <a:ext cx="50404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4047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281983" y="807997"/>
        <a:ext cx="26732" cy="5346"/>
      </dsp:txXfrm>
    </dsp:sp>
    <dsp:sp modelId="{8D0874BE-216E-44AC-B273-1D1C11FE8538}">
      <dsp:nvSpPr>
        <dsp:cNvPr id="0" name=""/>
        <dsp:cNvSpPr/>
      </dsp:nvSpPr>
      <dsp:spPr>
        <a:xfrm>
          <a:off x="5720572" y="113305"/>
          <a:ext cx="2324553" cy="1394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HR</a:t>
          </a:r>
          <a:r>
            <a:rPr lang="en-US" sz="1400" kern="1200" baseline="0" dirty="0" smtClean="0"/>
            <a:t> posts</a:t>
          </a:r>
          <a:endParaRPr lang="en-US" sz="1400" kern="1200" dirty="0" smtClean="0"/>
        </a:p>
      </dsp:txBody>
      <dsp:txXfrm>
        <a:off x="5720572" y="113305"/>
        <a:ext cx="2324553" cy="1394732"/>
      </dsp:txXfrm>
    </dsp:sp>
    <dsp:sp modelId="{5760E8C7-F142-43BD-A94C-85028002B6CE}">
      <dsp:nvSpPr>
        <dsp:cNvPr id="0" name=""/>
        <dsp:cNvSpPr/>
      </dsp:nvSpPr>
      <dsp:spPr>
        <a:xfrm>
          <a:off x="1164446" y="1506237"/>
          <a:ext cx="8577603" cy="504047"/>
        </a:xfrm>
        <a:custGeom>
          <a:avLst/>
          <a:gdLst/>
          <a:ahLst/>
          <a:cxnLst/>
          <a:rect l="0" t="0" r="0" b="0"/>
          <a:pathLst>
            <a:path>
              <a:moveTo>
                <a:pt x="8577603" y="0"/>
              </a:moveTo>
              <a:lnTo>
                <a:pt x="8577603" y="269123"/>
              </a:lnTo>
              <a:lnTo>
                <a:pt x="0" y="269123"/>
              </a:lnTo>
              <a:lnTo>
                <a:pt x="0" y="504047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238392" y="1755587"/>
        <a:ext cx="429712" cy="5346"/>
      </dsp:txXfrm>
    </dsp:sp>
    <dsp:sp modelId="{73FEA6FB-DF13-4184-A39C-E7800BB3DC05}">
      <dsp:nvSpPr>
        <dsp:cNvPr id="0" name=""/>
        <dsp:cNvSpPr/>
      </dsp:nvSpPr>
      <dsp:spPr>
        <a:xfrm>
          <a:off x="8579773" y="113305"/>
          <a:ext cx="2324553" cy="1394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Search Committee access submitted for approval</a:t>
          </a:r>
        </a:p>
      </dsp:txBody>
      <dsp:txXfrm>
        <a:off x="8579773" y="113305"/>
        <a:ext cx="2324553" cy="1394732"/>
      </dsp:txXfrm>
    </dsp:sp>
    <dsp:sp modelId="{C0227A66-4586-462D-8A54-61E0B264DFA3}">
      <dsp:nvSpPr>
        <dsp:cNvPr id="0" name=""/>
        <dsp:cNvSpPr/>
      </dsp:nvSpPr>
      <dsp:spPr>
        <a:xfrm>
          <a:off x="2324923" y="2694330"/>
          <a:ext cx="50404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4047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563581" y="2737377"/>
        <a:ext cx="26732" cy="5346"/>
      </dsp:txXfrm>
    </dsp:sp>
    <dsp:sp modelId="{4ECE2AE8-FCE8-42B4-9C50-8501569416EA}">
      <dsp:nvSpPr>
        <dsp:cNvPr id="0" name=""/>
        <dsp:cNvSpPr/>
      </dsp:nvSpPr>
      <dsp:spPr>
        <a:xfrm>
          <a:off x="2170" y="2042684"/>
          <a:ext cx="2324553" cy="1394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First</a:t>
          </a:r>
          <a:r>
            <a:rPr lang="en-US" sz="1400" kern="1200" baseline="0" dirty="0" smtClean="0"/>
            <a:t> round candidates submitted for approval</a:t>
          </a:r>
          <a:endParaRPr lang="en-US" sz="1400" kern="1200" dirty="0" smtClean="0"/>
        </a:p>
      </dsp:txBody>
      <dsp:txXfrm>
        <a:off x="2170" y="2042684"/>
        <a:ext cx="2324553" cy="1394732"/>
      </dsp:txXfrm>
    </dsp:sp>
    <dsp:sp modelId="{BF398F23-D704-4B5E-A18E-AD54CD5971CE}">
      <dsp:nvSpPr>
        <dsp:cNvPr id="0" name=""/>
        <dsp:cNvSpPr/>
      </dsp:nvSpPr>
      <dsp:spPr>
        <a:xfrm>
          <a:off x="5184124" y="2694330"/>
          <a:ext cx="50404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4047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22782" y="2737377"/>
        <a:ext cx="26732" cy="5346"/>
      </dsp:txXfrm>
    </dsp:sp>
    <dsp:sp modelId="{4CC4B848-9A17-4A4B-BF13-E93FA73CFAC5}">
      <dsp:nvSpPr>
        <dsp:cNvPr id="0" name=""/>
        <dsp:cNvSpPr/>
      </dsp:nvSpPr>
      <dsp:spPr>
        <a:xfrm>
          <a:off x="2861371" y="2042684"/>
          <a:ext cx="2324553" cy="1394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Second round candidates submitted for approval</a:t>
          </a:r>
        </a:p>
      </dsp:txBody>
      <dsp:txXfrm>
        <a:off x="2861371" y="2042684"/>
        <a:ext cx="2324553" cy="1394732"/>
      </dsp:txXfrm>
    </dsp:sp>
    <dsp:sp modelId="{ACD6B064-18ED-475A-AB20-5EC8439AA4DF}">
      <dsp:nvSpPr>
        <dsp:cNvPr id="0" name=""/>
        <dsp:cNvSpPr/>
      </dsp:nvSpPr>
      <dsp:spPr>
        <a:xfrm>
          <a:off x="8043325" y="2694330"/>
          <a:ext cx="50404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04047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8281983" y="2737377"/>
        <a:ext cx="26732" cy="5346"/>
      </dsp:txXfrm>
    </dsp:sp>
    <dsp:sp modelId="{FE11240F-4239-4EB6-8B87-E21865D65DBD}">
      <dsp:nvSpPr>
        <dsp:cNvPr id="0" name=""/>
        <dsp:cNvSpPr/>
      </dsp:nvSpPr>
      <dsp:spPr>
        <a:xfrm>
          <a:off x="5720572" y="2042684"/>
          <a:ext cx="2324553" cy="1394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Paperwork submitted to extend offer</a:t>
          </a:r>
        </a:p>
      </dsp:txBody>
      <dsp:txXfrm>
        <a:off x="5720572" y="2042684"/>
        <a:ext cx="2324553" cy="1394732"/>
      </dsp:txXfrm>
    </dsp:sp>
    <dsp:sp modelId="{E3AC5ACF-C7F1-4D2D-99C7-A308EC22B955}">
      <dsp:nvSpPr>
        <dsp:cNvPr id="0" name=""/>
        <dsp:cNvSpPr/>
      </dsp:nvSpPr>
      <dsp:spPr>
        <a:xfrm>
          <a:off x="8579773" y="2042684"/>
          <a:ext cx="2324553" cy="13947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HR notifies when approved</a:t>
          </a:r>
        </a:p>
      </dsp:txBody>
      <dsp:txXfrm>
        <a:off x="8579773" y="2042684"/>
        <a:ext cx="2324553" cy="13947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A20167-7888-4BF2-908D-A9EE940BD490}">
      <dsp:nvSpPr>
        <dsp:cNvPr id="0" name=""/>
        <dsp:cNvSpPr/>
      </dsp:nvSpPr>
      <dsp:spPr>
        <a:xfrm>
          <a:off x="3040792" y="964724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57014" y="1006954"/>
        <a:ext cx="34897" cy="6979"/>
      </dsp:txXfrm>
    </dsp:sp>
    <dsp:sp modelId="{7EE483A7-3138-458A-B8B5-747D35659378}">
      <dsp:nvSpPr>
        <dsp:cNvPr id="0" name=""/>
        <dsp:cNvSpPr/>
      </dsp:nvSpPr>
      <dsp:spPr>
        <a:xfrm>
          <a:off x="8061" y="100084"/>
          <a:ext cx="3034531" cy="1820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Online requisition completed by department with JD and Evaluation Memo uploaded</a:t>
          </a:r>
          <a:endParaRPr lang="en-US" sz="1400" kern="1200" dirty="0"/>
        </a:p>
      </dsp:txBody>
      <dsp:txXfrm>
        <a:off x="8061" y="100084"/>
        <a:ext cx="3034531" cy="1820718"/>
      </dsp:txXfrm>
    </dsp:sp>
    <dsp:sp modelId="{0E65C9A3-DF5F-4A13-957E-13353297584C}">
      <dsp:nvSpPr>
        <dsp:cNvPr id="0" name=""/>
        <dsp:cNvSpPr/>
      </dsp:nvSpPr>
      <dsp:spPr>
        <a:xfrm>
          <a:off x="6773265" y="964724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089488" y="1006954"/>
        <a:ext cx="34897" cy="6979"/>
      </dsp:txXfrm>
    </dsp:sp>
    <dsp:sp modelId="{F6585A5D-38C1-4F49-89A8-85A6F65459A8}">
      <dsp:nvSpPr>
        <dsp:cNvPr id="0" name=""/>
        <dsp:cNvSpPr/>
      </dsp:nvSpPr>
      <dsp:spPr>
        <a:xfrm>
          <a:off x="3740534" y="100084"/>
          <a:ext cx="3034531" cy="1820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Electronically routes to HR for posting (immediate search committee access)</a:t>
          </a:r>
        </a:p>
      </dsp:txBody>
      <dsp:txXfrm>
        <a:off x="3740534" y="100084"/>
        <a:ext cx="3034531" cy="1820718"/>
      </dsp:txXfrm>
    </dsp:sp>
    <dsp:sp modelId="{7744F20D-EABB-4862-94E6-AAF424C7886F}">
      <dsp:nvSpPr>
        <dsp:cNvPr id="0" name=""/>
        <dsp:cNvSpPr/>
      </dsp:nvSpPr>
      <dsp:spPr>
        <a:xfrm>
          <a:off x="1525326" y="1919003"/>
          <a:ext cx="7464946" cy="667342"/>
        </a:xfrm>
        <a:custGeom>
          <a:avLst/>
          <a:gdLst/>
          <a:ahLst/>
          <a:cxnLst/>
          <a:rect l="0" t="0" r="0" b="0"/>
          <a:pathLst>
            <a:path>
              <a:moveTo>
                <a:pt x="7464946" y="0"/>
              </a:moveTo>
              <a:lnTo>
                <a:pt x="7464946" y="350771"/>
              </a:lnTo>
              <a:lnTo>
                <a:pt x="0" y="350771"/>
              </a:lnTo>
              <a:lnTo>
                <a:pt x="0" y="667342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070362" y="2249184"/>
        <a:ext cx="374875" cy="6979"/>
      </dsp:txXfrm>
    </dsp:sp>
    <dsp:sp modelId="{76D90FB5-10B8-4443-8F45-CAE03394A5D6}">
      <dsp:nvSpPr>
        <dsp:cNvPr id="0" name=""/>
        <dsp:cNvSpPr/>
      </dsp:nvSpPr>
      <dsp:spPr>
        <a:xfrm>
          <a:off x="7473007" y="100084"/>
          <a:ext cx="3034531" cy="1820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First</a:t>
          </a:r>
          <a:r>
            <a:rPr lang="en-US" sz="1400" kern="1200" baseline="0" dirty="0" smtClean="0"/>
            <a:t> round candidates submitted for approval via PageUp</a:t>
          </a:r>
          <a:endParaRPr lang="en-US" sz="1400" kern="1200" dirty="0" smtClean="0"/>
        </a:p>
      </dsp:txBody>
      <dsp:txXfrm>
        <a:off x="7473007" y="100084"/>
        <a:ext cx="3034531" cy="1820718"/>
      </dsp:txXfrm>
    </dsp:sp>
    <dsp:sp modelId="{25170183-10E8-4CA1-A8B5-1503CB650608}">
      <dsp:nvSpPr>
        <dsp:cNvPr id="0" name=""/>
        <dsp:cNvSpPr/>
      </dsp:nvSpPr>
      <dsp:spPr>
        <a:xfrm>
          <a:off x="3040792" y="3483384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357014" y="3525615"/>
        <a:ext cx="34897" cy="6979"/>
      </dsp:txXfrm>
    </dsp:sp>
    <dsp:sp modelId="{157DB0D8-0898-4FAF-A3DA-CF29DBB610E3}">
      <dsp:nvSpPr>
        <dsp:cNvPr id="0" name=""/>
        <dsp:cNvSpPr/>
      </dsp:nvSpPr>
      <dsp:spPr>
        <a:xfrm>
          <a:off x="8061" y="2618745"/>
          <a:ext cx="3034531" cy="1820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Offer Card routed electronically for hire</a:t>
          </a:r>
        </a:p>
      </dsp:txBody>
      <dsp:txXfrm>
        <a:off x="8061" y="2618745"/>
        <a:ext cx="3034531" cy="1820718"/>
      </dsp:txXfrm>
    </dsp:sp>
    <dsp:sp modelId="{F0F47DAB-02BA-42AA-8CC1-C4BFC7B2BC77}">
      <dsp:nvSpPr>
        <dsp:cNvPr id="0" name=""/>
        <dsp:cNvSpPr/>
      </dsp:nvSpPr>
      <dsp:spPr>
        <a:xfrm>
          <a:off x="3740534" y="2618745"/>
          <a:ext cx="3034531" cy="1820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HR notifies when approved and approves final salary offer </a:t>
          </a:r>
        </a:p>
      </dsp:txBody>
      <dsp:txXfrm>
        <a:off x="3740534" y="2618745"/>
        <a:ext cx="3034531" cy="1820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6484-E915-45F9-9C46-1B3234FDC880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A088-9E3D-46E1-B72C-0DF6BBC5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432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6484-E915-45F9-9C46-1B3234FDC880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A088-9E3D-46E1-B72C-0DF6BBC5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276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6484-E915-45F9-9C46-1B3234FDC880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A088-9E3D-46E1-B72C-0DF6BBC5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12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6484-E915-45F9-9C46-1B3234FDC880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A088-9E3D-46E1-B72C-0DF6BBC5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9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6484-E915-45F9-9C46-1B3234FDC880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A088-9E3D-46E1-B72C-0DF6BBC5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80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6484-E915-45F9-9C46-1B3234FDC880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A088-9E3D-46E1-B72C-0DF6BBC5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536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6484-E915-45F9-9C46-1B3234FDC880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A088-9E3D-46E1-B72C-0DF6BBC5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60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6484-E915-45F9-9C46-1B3234FDC880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A088-9E3D-46E1-B72C-0DF6BBC5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63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6484-E915-45F9-9C46-1B3234FDC880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A088-9E3D-46E1-B72C-0DF6BBC5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52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6484-E915-45F9-9C46-1B3234FDC880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A088-9E3D-46E1-B72C-0DF6BBC5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25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B6484-E915-45F9-9C46-1B3234FDC880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CA088-9E3D-46E1-B72C-0DF6BBC5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751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B6484-E915-45F9-9C46-1B3234FDC880}" type="datetimeFigureOut">
              <a:rPr lang="en-US" smtClean="0"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CA088-9E3D-46E1-B72C-0DF6BBC58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5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Henry.Paquin@umb.edu" TargetMode="External"/><Relationship Id="rId2" Type="http://schemas.openxmlformats.org/officeDocument/2006/relationships/hyperlink" Target="mailto:Kim.burke@umb.ed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2890837"/>
          </a:xfrm>
        </p:spPr>
        <p:txBody>
          <a:bodyPr>
            <a:normAutofit/>
          </a:bodyPr>
          <a:lstStyle/>
          <a:p>
            <a:endParaRPr lang="en-US" sz="1400" dirty="0" smtClean="0"/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Applicant Tracking System</a:t>
            </a:r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Online Recruitment Requisition and Approvals</a:t>
            </a:r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Department of Human Resources </a:t>
            </a:r>
          </a:p>
          <a:p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Picture 5" descr="https://drive.google.com/a/pageuppeople.com/uc?id=0B4883LkCnxnUZmo3YXB0SGgxTjg&amp;export=download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997528"/>
            <a:ext cx="5969726" cy="2512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Y:\FORMS\imageUMB logo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280" y="5260769"/>
            <a:ext cx="945276" cy="11400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166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 smtClean="0"/>
              <a:t>Process Changes</a:t>
            </a:r>
          </a:p>
          <a:p>
            <a:pPr lvl="0"/>
            <a:r>
              <a:rPr lang="en-US" dirty="0" smtClean="0"/>
              <a:t>Hiring </a:t>
            </a:r>
            <a:r>
              <a:rPr lang="en-US" dirty="0"/>
              <a:t>Manager Dashboard Review</a:t>
            </a:r>
          </a:p>
          <a:p>
            <a:pPr lvl="0"/>
            <a:r>
              <a:rPr lang="en-US" dirty="0"/>
              <a:t>Navigating of Manage Jobs list</a:t>
            </a:r>
          </a:p>
          <a:p>
            <a:pPr lvl="0"/>
            <a:r>
              <a:rPr lang="en-US" dirty="0"/>
              <a:t>Creating Requisition: review of data fields, review of tabs</a:t>
            </a:r>
          </a:p>
          <a:p>
            <a:pPr lvl="0"/>
            <a:r>
              <a:rPr lang="en-US" dirty="0"/>
              <a:t>Requisition Approval</a:t>
            </a:r>
          </a:p>
          <a:p>
            <a:pPr lvl="0"/>
            <a:r>
              <a:rPr lang="en-US" dirty="0"/>
              <a:t>Managing applicants: updating application status, bulk application activities, communication</a:t>
            </a:r>
          </a:p>
          <a:p>
            <a:pPr lvl="0"/>
            <a:r>
              <a:rPr lang="en-US" dirty="0"/>
              <a:t>Submission of candidates: Applicant Details Report, dispositions</a:t>
            </a:r>
          </a:p>
          <a:p>
            <a:pPr lvl="0"/>
            <a:r>
              <a:rPr lang="en-US" dirty="0"/>
              <a:t>Making an offer: Offer Card fields, Selection Data Form, approval process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Agenda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772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What is PageUp?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88238"/>
          </a:xfrm>
        </p:spPr>
        <p:txBody>
          <a:bodyPr/>
          <a:lstStyle/>
          <a:p>
            <a:endParaRPr lang="en-US" dirty="0"/>
          </a:p>
          <a:p>
            <a:r>
              <a:rPr lang="en-US" dirty="0" smtClean="0"/>
              <a:t>System-wide Applicant Tracking System with enhanced features to streamline recruitment processes </a:t>
            </a:r>
          </a:p>
          <a:p>
            <a:r>
              <a:rPr lang="en-US" dirty="0"/>
              <a:t>U</a:t>
            </a:r>
            <a:r>
              <a:rPr lang="en-US" dirty="0" smtClean="0"/>
              <a:t>ser friendly candidate experience with unlimited document file size</a:t>
            </a:r>
          </a:p>
          <a:p>
            <a:r>
              <a:rPr lang="en-US" dirty="0" smtClean="0"/>
              <a:t>Paperless system with online workflows and approvals</a:t>
            </a:r>
          </a:p>
          <a:p>
            <a:r>
              <a:rPr lang="en-US" dirty="0" smtClean="0"/>
              <a:t>Single Sign On (SSO) capability with data feed from HR Direct</a:t>
            </a:r>
          </a:p>
          <a:p>
            <a:r>
              <a:rPr lang="en-US" dirty="0" smtClean="0"/>
              <a:t>Fully mobile enabled</a:t>
            </a:r>
          </a:p>
          <a:p>
            <a:r>
              <a:rPr lang="en-US" dirty="0" smtClean="0"/>
              <a:t>More robust reporting capabilities</a:t>
            </a:r>
          </a:p>
          <a:p>
            <a:r>
              <a:rPr lang="en-US" dirty="0" smtClean="0"/>
              <a:t>Part of HR effort to streamline processes and provide transparency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900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946" y="388876"/>
            <a:ext cx="10515600" cy="1325563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New terminology within PageUp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Requisition:  Online request to post for a vacant, or soon to be vacant, position (</a:t>
            </a:r>
            <a:r>
              <a:rPr lang="en-US" dirty="0" smtClean="0">
                <a:solidFill>
                  <a:srgbClr val="0070C0"/>
                </a:solidFill>
              </a:rPr>
              <a:t>replaces the Position Recruitment and Search Form</a:t>
            </a:r>
            <a:r>
              <a:rPr lang="en-US" dirty="0" smtClean="0"/>
              <a:t>)</a:t>
            </a:r>
          </a:p>
          <a:p>
            <a:r>
              <a:rPr lang="en-US" dirty="0" smtClean="0"/>
              <a:t>Approval Process: The sequence of approvers needed to post a vacancy or select a candidate for an offer</a:t>
            </a:r>
          </a:p>
          <a:p>
            <a:r>
              <a:rPr lang="en-US" dirty="0" smtClean="0"/>
              <a:t>Application Status: The different steps an applicant goes through during the recruitment process</a:t>
            </a:r>
          </a:p>
          <a:p>
            <a:r>
              <a:rPr lang="en-US" dirty="0" smtClean="0"/>
              <a:t>Offer Card: PageUp form used to select a candidate for an offer of employment (</a:t>
            </a:r>
            <a:r>
              <a:rPr lang="en-US" dirty="0" smtClean="0">
                <a:solidFill>
                  <a:srgbClr val="0070C0"/>
                </a:solidFill>
              </a:rPr>
              <a:t>replaces the Hiring Report form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404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7624"/>
            <a:ext cx="10906496" cy="1325563"/>
          </a:xfrm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Current paper process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888" y="1825625"/>
            <a:ext cx="10866912" cy="4588238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096614012"/>
              </p:ext>
            </p:extLst>
          </p:nvPr>
        </p:nvGraphicFramePr>
        <p:xfrm>
          <a:off x="838199" y="2208810"/>
          <a:ext cx="10906497" cy="35507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196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532055"/>
              </p:ext>
            </p:extLst>
          </p:nvPr>
        </p:nvGraphicFramePr>
        <p:xfrm>
          <a:off x="838200" y="1825625"/>
          <a:ext cx="10515600" cy="4539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New electronic process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86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endParaRPr lang="en-US" dirty="0" smtClean="0"/>
          </a:p>
          <a:p>
            <a:r>
              <a:rPr lang="en-US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Paperless process</a:t>
            </a:r>
          </a:p>
          <a:p>
            <a:r>
              <a:rPr lang="en-US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Approvals </a:t>
            </a: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of the </a:t>
            </a:r>
            <a:r>
              <a:rPr lang="en-US" sz="3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Requisition and Offer Card </a:t>
            </a:r>
            <a:r>
              <a:rPr lang="en-US" sz="3400" dirty="0">
                <a:latin typeface="Calibri" panose="020F0502020204030204" pitchFamily="34" charset="0"/>
                <a:cs typeface="Calibri" panose="020F0502020204030204" pitchFamily="34" charset="0"/>
              </a:rPr>
              <a:t>will be seen in real time</a:t>
            </a:r>
          </a:p>
          <a:p>
            <a:r>
              <a:rPr lang="en-US" sz="3400" dirty="0" smtClean="0"/>
              <a:t>Fewer approvers in the approval process</a:t>
            </a:r>
          </a:p>
          <a:p>
            <a:r>
              <a:rPr lang="en-US" sz="3400" dirty="0" smtClean="0"/>
              <a:t>Search committees are no longer required (if listed on the requisition, access is automatic)</a:t>
            </a:r>
          </a:p>
          <a:p>
            <a:r>
              <a:rPr lang="en-US" sz="3400" dirty="0" smtClean="0"/>
              <a:t>Hiring Managers have access to the applicant pool immediately at posting</a:t>
            </a:r>
          </a:p>
          <a:p>
            <a:r>
              <a:rPr lang="en-US" sz="3400" dirty="0" smtClean="0"/>
              <a:t>Finalist review has been eliminated</a:t>
            </a:r>
          </a:p>
          <a:p>
            <a:r>
              <a:rPr lang="en-US" sz="3400" dirty="0" smtClean="0"/>
              <a:t>Review of interview questions has been eliminated, but HR will review if you submit to ensure compliance </a:t>
            </a:r>
          </a:p>
          <a:p>
            <a:r>
              <a:rPr lang="en-US" sz="3400" dirty="0" smtClean="0"/>
              <a:t>One main HR contact person for all recruitment needs</a:t>
            </a:r>
          </a:p>
          <a:p>
            <a:pPr>
              <a:spcAft>
                <a:spcPts val="600"/>
              </a:spcAft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Benefits to the New Process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763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078" y="231631"/>
            <a:ext cx="10562112" cy="1296787"/>
          </a:xfrm>
          <a:solidFill>
            <a:schemeClr val="accent5">
              <a:lumMod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Recruitment Process Changes: Position Number</a:t>
            </a:r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1600" b="1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n-US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62112" cy="4562112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Hiring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departments initiate a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Requisition with a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valid position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number matching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position being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filled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To ensure data integrity with HR Direct and PageUp, position number data must correspond exactly with the position being filled</a:t>
            </a:r>
          </a:p>
          <a:p>
            <a:r>
              <a:rPr lang="en-US" dirty="0" smtClean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New </a:t>
            </a:r>
            <a:r>
              <a:rPr lang="en-US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and reallocated positions will need position numbers </a:t>
            </a:r>
            <a:r>
              <a:rPr lang="en-US" dirty="0" smtClean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created or updated before </a:t>
            </a:r>
            <a:r>
              <a:rPr lang="en-US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starting R</a:t>
            </a:r>
            <a:r>
              <a:rPr lang="en-US" dirty="0" smtClean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equisition</a:t>
            </a:r>
          </a:p>
          <a:p>
            <a:r>
              <a:rPr lang="en-US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Contact HR Data Services team to create or change position number </a:t>
            </a:r>
            <a:r>
              <a:rPr lang="en-US" dirty="0" smtClean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data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Position data is pulled from HR Direct and updated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overnight into PageUp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41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026979"/>
            <a:ext cx="9144000" cy="3531475"/>
          </a:xfrm>
        </p:spPr>
        <p:txBody>
          <a:bodyPr>
            <a:normAutofit/>
          </a:bodyPr>
          <a:lstStyle/>
          <a:p>
            <a:endParaRPr lang="en-US" sz="1400" dirty="0" smtClean="0"/>
          </a:p>
          <a:p>
            <a:r>
              <a:rPr lang="en-US" sz="2000" b="1" dirty="0" smtClean="0"/>
              <a:t>HR Contacts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Kim Burke, Senior Human Resources Specialist, Certified PageUp Super User</a:t>
            </a:r>
          </a:p>
          <a:p>
            <a:r>
              <a:rPr lang="en-US" sz="2000" dirty="0" smtClean="0">
                <a:hlinkClick r:id="rId2"/>
              </a:rPr>
              <a:t>Kim.burke@umb.edu</a:t>
            </a:r>
            <a:r>
              <a:rPr lang="en-US" sz="2000" dirty="0" smtClean="0"/>
              <a:t> 7-5175</a:t>
            </a:r>
          </a:p>
          <a:p>
            <a:r>
              <a:rPr lang="en-US" sz="2000" dirty="0" smtClean="0"/>
              <a:t>Henry </a:t>
            </a:r>
            <a:r>
              <a:rPr lang="en-US" sz="2000" dirty="0" smtClean="0"/>
              <a:t>Paquin, Administrative Assistant, PageUp </a:t>
            </a:r>
            <a:r>
              <a:rPr lang="en-US" sz="2000" dirty="0" smtClean="0"/>
              <a:t>Super</a:t>
            </a:r>
            <a:r>
              <a:rPr lang="en-US" sz="2000" dirty="0" smtClean="0"/>
              <a:t> </a:t>
            </a:r>
            <a:r>
              <a:rPr lang="en-US" sz="2000" dirty="0" smtClean="0"/>
              <a:t>User</a:t>
            </a:r>
          </a:p>
          <a:p>
            <a:r>
              <a:rPr lang="en-US" sz="2000" dirty="0" smtClean="0">
                <a:hlinkClick r:id="rId3"/>
              </a:rPr>
              <a:t>Henry.Paquin@umb.edu</a:t>
            </a:r>
            <a:r>
              <a:rPr lang="en-US" sz="2000" dirty="0" smtClean="0"/>
              <a:t> 7-6041</a:t>
            </a:r>
          </a:p>
        </p:txBody>
      </p:sp>
      <p:pic>
        <p:nvPicPr>
          <p:cNvPr id="6" name="Picture 5" descr="https://drive.google.com/a/pageuppeople.com/uc?id=0B4883LkCnxnUZmo3YXB0SGgxTjg&amp;export=downloa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3017" y="599091"/>
            <a:ext cx="6439989" cy="22702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818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506</Words>
  <Application>Microsoft Office PowerPoint</Application>
  <PresentationFormat>Widescreen</PresentationFormat>
  <Paragraphs>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 </vt:lpstr>
      <vt:lpstr>Agenda</vt:lpstr>
      <vt:lpstr>What is PageUp?</vt:lpstr>
      <vt:lpstr>New terminology within PageUp</vt:lpstr>
      <vt:lpstr>Current paper process</vt:lpstr>
      <vt:lpstr>New electronic process</vt:lpstr>
      <vt:lpstr>Benefits to the New Process</vt:lpstr>
      <vt:lpstr>  Recruitment Process Changes: Position Number  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Kim Burke</dc:creator>
  <cp:lastModifiedBy>Kim Burke</cp:lastModifiedBy>
  <cp:revision>48</cp:revision>
  <dcterms:created xsi:type="dcterms:W3CDTF">2019-03-22T20:45:56Z</dcterms:created>
  <dcterms:modified xsi:type="dcterms:W3CDTF">2019-12-20T17:08:21Z</dcterms:modified>
</cp:coreProperties>
</file>